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</p:sldMasterIdLst>
  <p:notesMasterIdLst>
    <p:notesMasterId r:id="rId47"/>
  </p:notesMasterIdLst>
  <p:handoutMasterIdLst>
    <p:handoutMasterId r:id="rId48"/>
  </p:handoutMasterIdLst>
  <p:sldIdLst>
    <p:sldId id="301" r:id="rId5"/>
    <p:sldId id="394" r:id="rId6"/>
    <p:sldId id="395" r:id="rId7"/>
    <p:sldId id="413" r:id="rId8"/>
    <p:sldId id="421" r:id="rId9"/>
    <p:sldId id="440" r:id="rId10"/>
    <p:sldId id="389" r:id="rId11"/>
    <p:sldId id="442" r:id="rId12"/>
    <p:sldId id="373" r:id="rId13"/>
    <p:sldId id="368" r:id="rId14"/>
    <p:sldId id="390" r:id="rId15"/>
    <p:sldId id="377" r:id="rId16"/>
    <p:sldId id="425" r:id="rId17"/>
    <p:sldId id="441" r:id="rId18"/>
    <p:sldId id="446" r:id="rId19"/>
    <p:sldId id="448" r:id="rId20"/>
    <p:sldId id="447" r:id="rId21"/>
    <p:sldId id="461" r:id="rId22"/>
    <p:sldId id="434" r:id="rId23"/>
    <p:sldId id="439" r:id="rId24"/>
    <p:sldId id="431" r:id="rId25"/>
    <p:sldId id="444" r:id="rId26"/>
    <p:sldId id="445" r:id="rId27"/>
    <p:sldId id="460" r:id="rId28"/>
    <p:sldId id="457" r:id="rId29"/>
    <p:sldId id="459" r:id="rId30"/>
    <p:sldId id="450" r:id="rId31"/>
    <p:sldId id="449" r:id="rId32"/>
    <p:sldId id="464" r:id="rId33"/>
    <p:sldId id="462" r:id="rId34"/>
    <p:sldId id="451" r:id="rId35"/>
    <p:sldId id="465" r:id="rId36"/>
    <p:sldId id="463" r:id="rId37"/>
    <p:sldId id="454" r:id="rId38"/>
    <p:sldId id="455" r:id="rId39"/>
    <p:sldId id="456" r:id="rId40"/>
    <p:sldId id="280" r:id="rId41"/>
    <p:sldId id="348" r:id="rId42"/>
    <p:sldId id="411" r:id="rId43"/>
    <p:sldId id="349" r:id="rId44"/>
    <p:sldId id="300" r:id="rId45"/>
    <p:sldId id="302" r:id="rId46"/>
  </p:sldIdLst>
  <p:sldSz cx="9144000" cy="6858000" type="screen4x3"/>
  <p:notesSz cx="6858000" cy="9144000"/>
  <p:custDataLst>
    <p:tags r:id="rId49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Nawara" initials="SN" lastIdx="10" clrIdx="0">
    <p:extLst>
      <p:ext uri="{19B8F6BF-5375-455C-9EA6-DF929625EA0E}">
        <p15:presenceInfo xmlns:p15="http://schemas.microsoft.com/office/powerpoint/2012/main" userId="S::sophie.nawara@b3w.vlaanderen.be::daea48ce-7777-4955-9f6e-29d15e37a44a" providerId="AD"/>
      </p:ext>
    </p:extLst>
  </p:cmAuthor>
  <p:cmAuthor id="2" name="Franky Coopman" initials="FC" lastIdx="2" clrIdx="1">
    <p:extLst>
      <p:ext uri="{19B8F6BF-5375-455C-9EA6-DF929625EA0E}">
        <p15:presenceInfo xmlns:p15="http://schemas.microsoft.com/office/powerpoint/2012/main" userId="S::franky.coopman_inagro.be#ext#@b3wonline.onmicrosoft.com::d1304e31-0b16-4b12-8533-3ce8bc745745" providerId="AD"/>
      </p:ext>
    </p:extLst>
  </p:cmAuthor>
  <p:cmAuthor id="3" name="Koen Willekens" initials="KW" lastIdx="6" clrIdx="2">
    <p:extLst>
      <p:ext uri="{19B8F6BF-5375-455C-9EA6-DF929625EA0E}">
        <p15:presenceInfo xmlns:p15="http://schemas.microsoft.com/office/powerpoint/2012/main" userId="S-1-5-21-1757981266-220523388-839522115-28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B836A-3920-4BCB-A36E-7C2BE59E7359}" v="1138" dt="2021-11-16T08:40:08.562"/>
    <p1510:client id="{0ED19F04-003B-4C35-824F-D5CFEAAF823E}" v="562" dt="2021-06-28T08:42:55.187"/>
    <p1510:client id="{302D4276-093A-465E-B969-E379B086EB4E}" v="715" dt="2021-11-16T07:08:56.894"/>
    <p1510:client id="{901AADE3-6D02-4CC0-9A70-350DDB292396}" v="801" dt="2021-11-16T09:26:33.142"/>
    <p1510:client id="{90E70D2D-E523-4EA2-AD39-89D09DABCA95}" v="829" dt="2021-11-18T08:20:28.634"/>
    <p1510:client id="{99EFDC4E-19B2-49F4-97F5-A5B10BA681D6}" v="339" dt="2021-11-19T08:23:26.666"/>
    <p1510:client id="{9EFB2698-0FF3-4D16-A388-D3FF6E6E7539}" v="50" dt="2021-11-16T09:56:04.473"/>
    <p1510:client id="{AE7E47E5-3EE1-4D53-A747-4EEF35D5B2E1}" v="1170" dt="2021-06-28T14:20:57.016"/>
    <p1510:client id="{AEC145DD-9A53-4443-BA3B-DF479E6D4122}" v="241" dt="2021-11-19T07:52:10.889"/>
    <p1510:client id="{C103609F-13AD-47DD-BAFB-888005C61E79}" v="80" dt="2021-11-16T05:27:14.099"/>
    <p1510:client id="{C8012FE3-9DAA-4553-A328-1BACB9EC8266}" v="627" dt="2021-06-28T09:51:46.398"/>
    <p1510:client id="{DBBAE8D7-44EB-4E24-83D4-6F140635F118}" v="25" dt="2021-11-16T07:38:12.552"/>
    <p1510:client id="{E1A03EB1-2568-4521-B94D-75E55DD20A16}" v="50" dt="2021-11-19T08:31:54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  <p:guide pos="18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en Goovaerts" userId="S::ellen.goovaerts@b3w.vlaanderen.be::1e9ccfd9-af7e-4370-bcf5-b0b24a619b93" providerId="AD" clId="Web-{DBBAE8D7-44EB-4E24-83D4-6F140635F118}"/>
    <pc:docChg chg="modSld sldOrd">
      <pc:chgData name="Ellen Goovaerts" userId="S::ellen.goovaerts@b3w.vlaanderen.be::1e9ccfd9-af7e-4370-bcf5-b0b24a619b93" providerId="AD" clId="Web-{DBBAE8D7-44EB-4E24-83D4-6F140635F118}" dt="2021-11-16T07:38:12.052" v="19" actId="20577"/>
      <pc:docMkLst>
        <pc:docMk/>
      </pc:docMkLst>
      <pc:sldChg chg="addSp modSp">
        <pc:chgData name="Ellen Goovaerts" userId="S::ellen.goovaerts@b3w.vlaanderen.be::1e9ccfd9-af7e-4370-bcf5-b0b24a619b93" providerId="AD" clId="Web-{DBBAE8D7-44EB-4E24-83D4-6F140635F118}" dt="2021-11-16T07:38:12.052" v="19" actId="20577"/>
        <pc:sldMkLst>
          <pc:docMk/>
          <pc:sldMk cId="4172308951" sldId="434"/>
        </pc:sldMkLst>
        <pc:spChg chg="add mod">
          <ac:chgData name="Ellen Goovaerts" userId="S::ellen.goovaerts@b3w.vlaanderen.be::1e9ccfd9-af7e-4370-bcf5-b0b24a619b93" providerId="AD" clId="Web-{DBBAE8D7-44EB-4E24-83D4-6F140635F118}" dt="2021-11-16T07:38:12.052" v="19" actId="20577"/>
          <ac:spMkLst>
            <pc:docMk/>
            <pc:sldMk cId="4172308951" sldId="434"/>
            <ac:spMk id="3" creationId="{67FACAF1-B965-45BA-9B7F-DF5CFCFFD0CC}"/>
          </ac:spMkLst>
        </pc:spChg>
      </pc:sldChg>
      <pc:sldChg chg="modSp ord">
        <pc:chgData name="Ellen Goovaerts" userId="S::ellen.goovaerts@b3w.vlaanderen.be::1e9ccfd9-af7e-4370-bcf5-b0b24a619b93" providerId="AD" clId="Web-{DBBAE8D7-44EB-4E24-83D4-6F140635F118}" dt="2021-11-16T07:37:43.097" v="12" actId="20577"/>
        <pc:sldMkLst>
          <pc:docMk/>
          <pc:sldMk cId="2013089350" sldId="438"/>
        </pc:sldMkLst>
        <pc:spChg chg="mod">
          <ac:chgData name="Ellen Goovaerts" userId="S::ellen.goovaerts@b3w.vlaanderen.be::1e9ccfd9-af7e-4370-bcf5-b0b24a619b93" providerId="AD" clId="Web-{DBBAE8D7-44EB-4E24-83D4-6F140635F118}" dt="2021-11-16T07:37:43.097" v="12" actId="20577"/>
          <ac:spMkLst>
            <pc:docMk/>
            <pc:sldMk cId="2013089350" sldId="438"/>
            <ac:spMk id="3" creationId="{98585F08-2583-4893-9B7C-2221AD591162}"/>
          </ac:spMkLst>
        </pc:spChg>
      </pc:sldChg>
    </pc:docChg>
  </pc:docChgLst>
  <pc:docChgLst>
    <pc:chgData name="Ellen Goovaerts" userId="S::ellen.goovaerts@b3w.vlaanderen.be::1e9ccfd9-af7e-4370-bcf5-b0b24a619b93" providerId="AD" clId="Web-{C103609F-13AD-47DD-BAFB-888005C61E79}"/>
    <pc:docChg chg="addSld delSld modSld">
      <pc:chgData name="Ellen Goovaerts" userId="S::ellen.goovaerts@b3w.vlaanderen.be::1e9ccfd9-af7e-4370-bcf5-b0b24a619b93" providerId="AD" clId="Web-{C103609F-13AD-47DD-BAFB-888005C61E79}" dt="2021-11-16T05:27:14.099" v="36" actId="20577"/>
      <pc:docMkLst>
        <pc:docMk/>
      </pc:docMkLst>
      <pc:sldChg chg="modSp">
        <pc:chgData name="Ellen Goovaerts" userId="S::ellen.goovaerts@b3w.vlaanderen.be::1e9ccfd9-af7e-4370-bcf5-b0b24a619b93" providerId="AD" clId="Web-{C103609F-13AD-47DD-BAFB-888005C61E79}" dt="2021-11-16T05:22:08.043" v="6" actId="20577"/>
        <pc:sldMkLst>
          <pc:docMk/>
          <pc:sldMk cId="4259043095" sldId="301"/>
        </pc:sldMkLst>
        <pc:spChg chg="mod">
          <ac:chgData name="Ellen Goovaerts" userId="S::ellen.goovaerts@b3w.vlaanderen.be::1e9ccfd9-af7e-4370-bcf5-b0b24a619b93" providerId="AD" clId="Web-{C103609F-13AD-47DD-BAFB-888005C61E79}" dt="2021-11-16T05:22:08.043" v="6" actId="20577"/>
          <ac:spMkLst>
            <pc:docMk/>
            <pc:sldMk cId="4259043095" sldId="301"/>
            <ac:spMk id="14" creationId="{00000000-0000-0000-0000-000000000000}"/>
          </ac:spMkLst>
        </pc:spChg>
      </pc:sldChg>
      <pc:sldChg chg="del">
        <pc:chgData name="Ellen Goovaerts" userId="S::ellen.goovaerts@b3w.vlaanderen.be::1e9ccfd9-af7e-4370-bcf5-b0b24a619b93" providerId="AD" clId="Web-{C103609F-13AD-47DD-BAFB-888005C61E79}" dt="2021-11-16T05:26:32.067" v="16"/>
        <pc:sldMkLst>
          <pc:docMk/>
          <pc:sldMk cId="2766074490" sldId="315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32.770" v="17"/>
        <pc:sldMkLst>
          <pc:docMk/>
          <pc:sldMk cId="540278374" sldId="317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28.036" v="14"/>
        <pc:sldMkLst>
          <pc:docMk/>
          <pc:sldMk cId="2651981706" sldId="335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2:57.247" v="9"/>
        <pc:sldMkLst>
          <pc:docMk/>
          <pc:sldMk cId="1308464678" sldId="364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3.067" v="22"/>
        <pc:sldMkLst>
          <pc:docMk/>
          <pc:sldMk cId="1590635220" sldId="383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1.130" v="20"/>
        <pc:sldMkLst>
          <pc:docMk/>
          <pc:sldMk cId="1605386464" sldId="384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2.239" v="21"/>
        <pc:sldMkLst>
          <pc:docMk/>
          <pc:sldMk cId="3978768910" sldId="385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4.739" v="24"/>
        <pc:sldMkLst>
          <pc:docMk/>
          <pc:sldMk cId="281580537" sldId="386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5.583" v="25"/>
        <pc:sldMkLst>
          <pc:docMk/>
          <pc:sldMk cId="416988003" sldId="391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6.661" v="26"/>
        <pc:sldMkLst>
          <pc:docMk/>
          <pc:sldMk cId="1785365011" sldId="392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7.552" v="27"/>
        <pc:sldMkLst>
          <pc:docMk/>
          <pc:sldMk cId="2086067999" sldId="393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39.895" v="19"/>
        <pc:sldMkLst>
          <pc:docMk/>
          <pc:sldMk cId="2165687451" sldId="400"/>
        </pc:sldMkLst>
      </pc:sldChg>
      <pc:sldChg chg="delSp modSp add del">
        <pc:chgData name="Ellen Goovaerts" userId="S::ellen.goovaerts@b3w.vlaanderen.be::1e9ccfd9-af7e-4370-bcf5-b0b24a619b93" providerId="AD" clId="Web-{C103609F-13AD-47DD-BAFB-888005C61E79}" dt="2021-11-16T05:27:09.443" v="34" actId="20577"/>
        <pc:sldMkLst>
          <pc:docMk/>
          <pc:sldMk cId="3904658028" sldId="401"/>
        </pc:sldMkLst>
        <pc:spChg chg="mod">
          <ac:chgData name="Ellen Goovaerts" userId="S::ellen.goovaerts@b3w.vlaanderen.be::1e9ccfd9-af7e-4370-bcf5-b0b24a619b93" providerId="AD" clId="Web-{C103609F-13AD-47DD-BAFB-888005C61E79}" dt="2021-11-16T05:27:09.443" v="34" actId="20577"/>
          <ac:spMkLst>
            <pc:docMk/>
            <pc:sldMk cId="3904658028" sldId="401"/>
            <ac:spMk id="3" creationId="{35A113F8-176E-4172-8A5C-2515CBB64A89}"/>
          </ac:spMkLst>
        </pc:spChg>
        <pc:graphicFrameChg chg="del">
          <ac:chgData name="Ellen Goovaerts" userId="S::ellen.goovaerts@b3w.vlaanderen.be::1e9ccfd9-af7e-4370-bcf5-b0b24a619b93" providerId="AD" clId="Web-{C103609F-13AD-47DD-BAFB-888005C61E79}" dt="2021-11-16T05:27:04.286" v="32"/>
          <ac:graphicFrameMkLst>
            <pc:docMk/>
            <pc:sldMk cId="3904658028" sldId="401"/>
            <ac:graphicFrameMk id="7" creationId="{2EA8DA13-866C-4A95-8865-D564C5D17154}"/>
          </ac:graphicFrameMkLst>
        </pc:graphicFrameChg>
        <pc:graphicFrameChg chg="del">
          <ac:chgData name="Ellen Goovaerts" userId="S::ellen.goovaerts@b3w.vlaanderen.be::1e9ccfd9-af7e-4370-bcf5-b0b24a619b93" providerId="AD" clId="Web-{C103609F-13AD-47DD-BAFB-888005C61E79}" dt="2021-11-16T05:27:06.911" v="33"/>
          <ac:graphicFrameMkLst>
            <pc:docMk/>
            <pc:sldMk cId="3904658028" sldId="401"/>
            <ac:graphicFrameMk id="8" creationId="{D7347589-3870-4434-AF93-39B59DEA2908}"/>
          </ac:graphicFrameMkLst>
        </pc:graphicFrameChg>
      </pc:sldChg>
      <pc:sldChg chg="modSp">
        <pc:chgData name="Ellen Goovaerts" userId="S::ellen.goovaerts@b3w.vlaanderen.be::1e9ccfd9-af7e-4370-bcf5-b0b24a619b93" providerId="AD" clId="Web-{C103609F-13AD-47DD-BAFB-888005C61E79}" dt="2021-11-16T05:27:14.099" v="36" actId="20577"/>
        <pc:sldMkLst>
          <pc:docMk/>
          <pc:sldMk cId="771468013" sldId="402"/>
        </pc:sldMkLst>
        <pc:spChg chg="mod">
          <ac:chgData name="Ellen Goovaerts" userId="S::ellen.goovaerts@b3w.vlaanderen.be::1e9ccfd9-af7e-4370-bcf5-b0b24a619b93" providerId="AD" clId="Web-{C103609F-13AD-47DD-BAFB-888005C61E79}" dt="2021-11-16T05:27:14.099" v="36" actId="20577"/>
          <ac:spMkLst>
            <pc:docMk/>
            <pc:sldMk cId="771468013" sldId="402"/>
            <ac:spMk id="3" creationId="{4A375E8C-FAA2-43ED-BD12-253ECCE78B8D}"/>
          </ac:spMkLst>
        </pc:spChg>
      </pc:sldChg>
      <pc:sldChg chg="del">
        <pc:chgData name="Ellen Goovaerts" userId="S::ellen.goovaerts@b3w.vlaanderen.be::1e9ccfd9-af7e-4370-bcf5-b0b24a619b93" providerId="AD" clId="Web-{C103609F-13AD-47DD-BAFB-888005C61E79}" dt="2021-11-16T05:22:29.043" v="7"/>
        <pc:sldMkLst>
          <pc:docMk/>
          <pc:sldMk cId="3283643683" sldId="404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2:31.418" v="8"/>
        <pc:sldMkLst>
          <pc:docMk/>
          <pc:sldMk cId="2702175586" sldId="405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33.442" v="18"/>
        <pc:sldMkLst>
          <pc:docMk/>
          <pc:sldMk cId="2833304293" sldId="407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43.895" v="23"/>
        <pc:sldMkLst>
          <pc:docMk/>
          <pc:sldMk cId="1843222195" sldId="408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26.317" v="13"/>
        <pc:sldMkLst>
          <pc:docMk/>
          <pc:sldMk cId="1741964930" sldId="409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30.145" v="15"/>
        <pc:sldMkLst>
          <pc:docMk/>
          <pc:sldMk cId="3578600601" sldId="414"/>
        </pc:sldMkLst>
      </pc:sldChg>
      <pc:sldChg chg="del">
        <pc:chgData name="Ellen Goovaerts" userId="S::ellen.goovaerts@b3w.vlaanderen.be::1e9ccfd9-af7e-4370-bcf5-b0b24a619b93" providerId="AD" clId="Web-{C103609F-13AD-47DD-BAFB-888005C61E79}" dt="2021-11-16T05:26:50.192" v="28"/>
        <pc:sldMkLst>
          <pc:docMk/>
          <pc:sldMk cId="594429940" sldId="417"/>
        </pc:sldMkLst>
      </pc:sldChg>
      <pc:sldChg chg="modSp">
        <pc:chgData name="Ellen Goovaerts" userId="S::ellen.goovaerts@b3w.vlaanderen.be::1e9ccfd9-af7e-4370-bcf5-b0b24a619b93" providerId="AD" clId="Web-{C103609F-13AD-47DD-BAFB-888005C61E79}" dt="2021-11-16T05:24:01.721" v="12" actId="20577"/>
        <pc:sldMkLst>
          <pc:docMk/>
          <pc:sldMk cId="1014655797" sldId="430"/>
        </pc:sldMkLst>
        <pc:spChg chg="mod">
          <ac:chgData name="Ellen Goovaerts" userId="S::ellen.goovaerts@b3w.vlaanderen.be::1e9ccfd9-af7e-4370-bcf5-b0b24a619b93" providerId="AD" clId="Web-{C103609F-13AD-47DD-BAFB-888005C61E79}" dt="2021-11-16T05:24:01.721" v="12" actId="20577"/>
          <ac:spMkLst>
            <pc:docMk/>
            <pc:sldMk cId="1014655797" sldId="430"/>
            <ac:spMk id="8" creationId="{4FB7520F-BF84-41EF-8CE7-3EEBECE17364}"/>
          </ac:spMkLst>
        </pc:spChg>
      </pc:sldChg>
    </pc:docChg>
  </pc:docChgLst>
  <pc:docChgLst>
    <pc:chgData name="Ellen Goovaerts" userId="S::ellen.goovaerts@b3w.vlaanderen.be::1e9ccfd9-af7e-4370-bcf5-b0b24a619b93" providerId="AD" clId="Web-{E1A03EB1-2568-4521-B94D-75E55DD20A16}"/>
    <pc:docChg chg="addSld modSld">
      <pc:chgData name="Ellen Goovaerts" userId="S::ellen.goovaerts@b3w.vlaanderen.be::1e9ccfd9-af7e-4370-bcf5-b0b24a619b93" providerId="AD" clId="Web-{E1A03EB1-2568-4521-B94D-75E55DD20A16}" dt="2021-11-19T08:31:54.444" v="46" actId="1076"/>
      <pc:docMkLst>
        <pc:docMk/>
      </pc:docMkLst>
      <pc:sldChg chg="addSp delSp modSp add replId">
        <pc:chgData name="Ellen Goovaerts" userId="S::ellen.goovaerts@b3w.vlaanderen.be::1e9ccfd9-af7e-4370-bcf5-b0b24a619b93" providerId="AD" clId="Web-{E1A03EB1-2568-4521-B94D-75E55DD20A16}" dt="2021-11-19T08:31:19.475" v="32" actId="20577"/>
        <pc:sldMkLst>
          <pc:docMk/>
          <pc:sldMk cId="1081285185" sldId="464"/>
        </pc:sldMkLst>
        <pc:spChg chg="mod">
          <ac:chgData name="Ellen Goovaerts" userId="S::ellen.goovaerts@b3w.vlaanderen.be::1e9ccfd9-af7e-4370-bcf5-b0b24a619b93" providerId="AD" clId="Web-{E1A03EB1-2568-4521-B94D-75E55DD20A16}" dt="2021-11-19T08:31:19.475" v="32" actId="20577"/>
          <ac:spMkLst>
            <pc:docMk/>
            <pc:sldMk cId="1081285185" sldId="464"/>
            <ac:spMk id="2" creationId="{EEE5FB34-B2F3-4119-B6EE-172C78094609}"/>
          </ac:spMkLst>
        </pc:spChg>
        <pc:spChg chg="mod">
          <ac:chgData name="Ellen Goovaerts" userId="S::ellen.goovaerts@b3w.vlaanderen.be::1e9ccfd9-af7e-4370-bcf5-b0b24a619b93" providerId="AD" clId="Web-{E1A03EB1-2568-4521-B94D-75E55DD20A16}" dt="2021-11-19T08:28:05.751" v="3" actId="20577"/>
          <ac:spMkLst>
            <pc:docMk/>
            <pc:sldMk cId="1081285185" sldId="464"/>
            <ac:spMk id="3" creationId="{3F9EA744-EF0B-446C-B840-29FAFAC67DC2}"/>
          </ac:spMkLst>
        </pc:spChg>
        <pc:spChg chg="add del mod">
          <ac:chgData name="Ellen Goovaerts" userId="S::ellen.goovaerts@b3w.vlaanderen.be::1e9ccfd9-af7e-4370-bcf5-b0b24a619b93" providerId="AD" clId="Web-{E1A03EB1-2568-4521-B94D-75E55DD20A16}" dt="2021-11-19T08:30:49.458" v="28"/>
          <ac:spMkLst>
            <pc:docMk/>
            <pc:sldMk cId="1081285185" sldId="464"/>
            <ac:spMk id="8" creationId="{B749AF8C-4682-48A3-BD23-5395F1594D4A}"/>
          </ac:spMkLst>
        </pc:spChg>
        <pc:picChg chg="add del mod">
          <ac:chgData name="Ellen Goovaerts" userId="S::ellen.goovaerts@b3w.vlaanderen.be::1e9ccfd9-af7e-4370-bcf5-b0b24a619b93" providerId="AD" clId="Web-{E1A03EB1-2568-4521-B94D-75E55DD20A16}" dt="2021-11-19T08:29:14.940" v="10"/>
          <ac:picMkLst>
            <pc:docMk/>
            <pc:sldMk cId="1081285185" sldId="464"/>
            <ac:picMk id="6" creationId="{06A75474-0E0A-4580-A029-E146E9878917}"/>
          </ac:picMkLst>
        </pc:picChg>
        <pc:picChg chg="add mod">
          <ac:chgData name="Ellen Goovaerts" userId="S::ellen.goovaerts@b3w.vlaanderen.be::1e9ccfd9-af7e-4370-bcf5-b0b24a619b93" providerId="AD" clId="Web-{E1A03EB1-2568-4521-B94D-75E55DD20A16}" dt="2021-11-19T08:29:53.988" v="16" actId="14100"/>
          <ac:picMkLst>
            <pc:docMk/>
            <pc:sldMk cId="1081285185" sldId="464"/>
            <ac:picMk id="7" creationId="{D19396E3-8E79-40CC-A89E-AFF329F53FAE}"/>
          </ac:picMkLst>
        </pc:picChg>
        <pc:cxnChg chg="add">
          <ac:chgData name="Ellen Goovaerts" userId="S::ellen.goovaerts@b3w.vlaanderen.be::1e9ccfd9-af7e-4370-bcf5-b0b24a619b93" providerId="AD" clId="Web-{E1A03EB1-2568-4521-B94D-75E55DD20A16}" dt="2021-11-19T08:30:56.271" v="29"/>
          <ac:cxnSpMkLst>
            <pc:docMk/>
            <pc:sldMk cId="1081285185" sldId="464"/>
            <ac:cxnSpMk id="9" creationId="{A99A190E-83ED-4097-8CBE-3B83328676CF}"/>
          </ac:cxnSpMkLst>
        </pc:cxnChg>
      </pc:sldChg>
      <pc:sldChg chg="addSp delSp modSp new">
        <pc:chgData name="Ellen Goovaerts" userId="S::ellen.goovaerts@b3w.vlaanderen.be::1e9ccfd9-af7e-4370-bcf5-b0b24a619b93" providerId="AD" clId="Web-{E1A03EB1-2568-4521-B94D-75E55DD20A16}" dt="2021-11-19T08:31:54.444" v="46" actId="1076"/>
        <pc:sldMkLst>
          <pc:docMk/>
          <pc:sldMk cId="2209473799" sldId="465"/>
        </pc:sldMkLst>
        <pc:spChg chg="mod">
          <ac:chgData name="Ellen Goovaerts" userId="S::ellen.goovaerts@b3w.vlaanderen.be::1e9ccfd9-af7e-4370-bcf5-b0b24a619b93" providerId="AD" clId="Web-{E1A03EB1-2568-4521-B94D-75E55DD20A16}" dt="2021-11-19T08:31:48.804" v="43" actId="20577"/>
          <ac:spMkLst>
            <pc:docMk/>
            <pc:sldMk cId="2209473799" sldId="465"/>
            <ac:spMk id="2" creationId="{3DA783CC-59C5-4671-ACB7-8069CF856ABB}"/>
          </ac:spMkLst>
        </pc:spChg>
        <pc:spChg chg="del">
          <ac:chgData name="Ellen Goovaerts" userId="S::ellen.goovaerts@b3w.vlaanderen.be::1e9ccfd9-af7e-4370-bcf5-b0b24a619b93" providerId="AD" clId="Web-{E1A03EB1-2568-4521-B94D-75E55DD20A16}" dt="2021-11-19T08:31:50.210" v="44"/>
          <ac:spMkLst>
            <pc:docMk/>
            <pc:sldMk cId="2209473799" sldId="465"/>
            <ac:spMk id="3" creationId="{194D6656-51D3-496B-8C6F-747D4C88E174}"/>
          </ac:spMkLst>
        </pc:spChg>
        <pc:picChg chg="add mod ord">
          <ac:chgData name="Ellen Goovaerts" userId="S::ellen.goovaerts@b3w.vlaanderen.be::1e9ccfd9-af7e-4370-bcf5-b0b24a619b93" providerId="AD" clId="Web-{E1A03EB1-2568-4521-B94D-75E55DD20A16}" dt="2021-11-19T08:31:54.444" v="46" actId="1076"/>
          <ac:picMkLst>
            <pc:docMk/>
            <pc:sldMk cId="2209473799" sldId="465"/>
            <ac:picMk id="6" creationId="{EC1E3C3D-B86C-4931-A1E5-B27AED95C547}"/>
          </ac:picMkLst>
        </pc:picChg>
      </pc:sldChg>
    </pc:docChg>
  </pc:docChgLst>
  <pc:docChgLst>
    <pc:chgData name="Ellen Goovaerts" userId="S::ellen.goovaerts@b3w.vlaanderen.be::1e9ccfd9-af7e-4370-bcf5-b0b24a619b93" providerId="AD" clId="Web-{AE7E47E5-3EE1-4D53-A747-4EEF35D5B2E1}"/>
    <pc:docChg chg="addSld delSld modSld sldOrd">
      <pc:chgData name="Ellen Goovaerts" userId="S::ellen.goovaerts@b3w.vlaanderen.be::1e9ccfd9-af7e-4370-bcf5-b0b24a619b93" providerId="AD" clId="Web-{AE7E47E5-3EE1-4D53-A747-4EEF35D5B2E1}" dt="2021-06-28T14:20:57.016" v="980" actId="20577"/>
      <pc:docMkLst>
        <pc:docMk/>
      </pc:docMkLst>
      <pc:sldChg chg="modSp">
        <pc:chgData name="Ellen Goovaerts" userId="S::ellen.goovaerts@b3w.vlaanderen.be::1e9ccfd9-af7e-4370-bcf5-b0b24a619b93" providerId="AD" clId="Web-{AE7E47E5-3EE1-4D53-A747-4EEF35D5B2E1}" dt="2021-06-28T10:58:48.059" v="2" actId="20577"/>
        <pc:sldMkLst>
          <pc:docMk/>
          <pc:sldMk cId="3480536545" sldId="360"/>
        </pc:sldMkLst>
        <pc:spChg chg="mod">
          <ac:chgData name="Ellen Goovaerts" userId="S::ellen.goovaerts@b3w.vlaanderen.be::1e9ccfd9-af7e-4370-bcf5-b0b24a619b93" providerId="AD" clId="Web-{AE7E47E5-3EE1-4D53-A747-4EEF35D5B2E1}" dt="2021-06-28T10:58:48.059" v="2" actId="20577"/>
          <ac:spMkLst>
            <pc:docMk/>
            <pc:sldMk cId="3480536545" sldId="360"/>
            <ac:spMk id="3" creationId="{0EABD6B5-8357-40DA-B1F8-932C8A392E20}"/>
          </ac:spMkLst>
        </pc:spChg>
      </pc:sldChg>
      <pc:sldChg chg="modSp">
        <pc:chgData name="Ellen Goovaerts" userId="S::ellen.goovaerts@b3w.vlaanderen.be::1e9ccfd9-af7e-4370-bcf5-b0b24a619b93" providerId="AD" clId="Web-{AE7E47E5-3EE1-4D53-A747-4EEF35D5B2E1}" dt="2021-06-28T10:58:28.184" v="1" actId="14100"/>
        <pc:sldMkLst>
          <pc:docMk/>
          <pc:sldMk cId="3693989379" sldId="413"/>
        </pc:sldMkLst>
        <pc:spChg chg="mod">
          <ac:chgData name="Ellen Goovaerts" userId="S::ellen.goovaerts@b3w.vlaanderen.be::1e9ccfd9-af7e-4370-bcf5-b0b24a619b93" providerId="AD" clId="Web-{AE7E47E5-3EE1-4D53-A747-4EEF35D5B2E1}" dt="2021-06-28T10:58:28.184" v="1" actId="14100"/>
          <ac:spMkLst>
            <pc:docMk/>
            <pc:sldMk cId="3693989379" sldId="413"/>
            <ac:spMk id="11" creationId="{938EA0D8-ECD6-4631-88F8-6C00CD14DFFD}"/>
          </ac:spMkLst>
        </pc:spChg>
      </pc:sldChg>
      <pc:sldChg chg="del">
        <pc:chgData name="Ellen Goovaerts" userId="S::ellen.goovaerts@b3w.vlaanderen.be::1e9ccfd9-af7e-4370-bcf5-b0b24a619b93" providerId="AD" clId="Web-{AE7E47E5-3EE1-4D53-A747-4EEF35D5B2E1}" dt="2021-06-28T14:12:59.818" v="867"/>
        <pc:sldMkLst>
          <pc:docMk/>
          <pc:sldMk cId="4055523587" sldId="428"/>
        </pc:sldMkLst>
      </pc:sldChg>
      <pc:sldChg chg="addSp delSp modSp new">
        <pc:chgData name="Ellen Goovaerts" userId="S::ellen.goovaerts@b3w.vlaanderen.be::1e9ccfd9-af7e-4370-bcf5-b0b24a619b93" providerId="AD" clId="Web-{AE7E47E5-3EE1-4D53-A747-4EEF35D5B2E1}" dt="2021-06-28T11:02:28.298" v="76" actId="14100"/>
        <pc:sldMkLst>
          <pc:docMk/>
          <pc:sldMk cId="1014655797" sldId="430"/>
        </pc:sldMkLst>
        <pc:spChg chg="mod">
          <ac:chgData name="Ellen Goovaerts" userId="S::ellen.goovaerts@b3w.vlaanderen.be::1e9ccfd9-af7e-4370-bcf5-b0b24a619b93" providerId="AD" clId="Web-{AE7E47E5-3EE1-4D53-A747-4EEF35D5B2E1}" dt="2021-06-28T11:01:15.812" v="15" actId="1076"/>
          <ac:spMkLst>
            <pc:docMk/>
            <pc:sldMk cId="1014655797" sldId="430"/>
            <ac:spMk id="2" creationId="{CDC22BC7-3BCC-424E-8A29-688C6884AA61}"/>
          </ac:spMkLst>
        </pc:spChg>
        <pc:spChg chg="del">
          <ac:chgData name="Ellen Goovaerts" userId="S::ellen.goovaerts@b3w.vlaanderen.be::1e9ccfd9-af7e-4370-bcf5-b0b24a619b93" providerId="AD" clId="Web-{AE7E47E5-3EE1-4D53-A747-4EEF35D5B2E1}" dt="2021-06-28T11:00:50.140" v="4"/>
          <ac:spMkLst>
            <pc:docMk/>
            <pc:sldMk cId="1014655797" sldId="430"/>
            <ac:spMk id="3" creationId="{B7BF4B36-72BE-4C20-BC4F-20A5C4468F6A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1:02:28.298" v="76" actId="14100"/>
          <ac:spMkLst>
            <pc:docMk/>
            <pc:sldMk cId="1014655797" sldId="430"/>
            <ac:spMk id="8" creationId="{4FB7520F-BF84-41EF-8CE7-3EEBECE17364}"/>
          </ac:spMkLst>
        </pc:spChg>
        <pc:picChg chg="add mod ord">
          <ac:chgData name="Ellen Goovaerts" userId="S::ellen.goovaerts@b3w.vlaanderen.be::1e9ccfd9-af7e-4370-bcf5-b0b24a619b93" providerId="AD" clId="Web-{AE7E47E5-3EE1-4D53-A747-4EEF35D5B2E1}" dt="2021-06-28T11:01:23.891" v="18" actId="1076"/>
          <ac:picMkLst>
            <pc:docMk/>
            <pc:sldMk cId="1014655797" sldId="430"/>
            <ac:picMk id="6" creationId="{71F4EBAA-9D48-4028-9743-1E9A82EDE6ED}"/>
          </ac:picMkLst>
        </pc:picChg>
      </pc:sldChg>
      <pc:sldChg chg="addSp delSp modSp new">
        <pc:chgData name="Ellen Goovaerts" userId="S::ellen.goovaerts@b3w.vlaanderen.be::1e9ccfd9-af7e-4370-bcf5-b0b24a619b93" providerId="AD" clId="Web-{AE7E47E5-3EE1-4D53-A747-4EEF35D5B2E1}" dt="2021-06-28T11:28:02.441" v="334" actId="1076"/>
        <pc:sldMkLst>
          <pc:docMk/>
          <pc:sldMk cId="879893158" sldId="431"/>
        </pc:sldMkLst>
        <pc:spChg chg="mod">
          <ac:chgData name="Ellen Goovaerts" userId="S::ellen.goovaerts@b3w.vlaanderen.be::1e9ccfd9-af7e-4370-bcf5-b0b24a619b93" providerId="AD" clId="Web-{AE7E47E5-3EE1-4D53-A747-4EEF35D5B2E1}" dt="2021-06-28T11:19:28.039" v="225" actId="20577"/>
          <ac:spMkLst>
            <pc:docMk/>
            <pc:sldMk cId="879893158" sldId="431"/>
            <ac:spMk id="2" creationId="{6CB60B17-E7F6-4765-8D93-F3F4919B5233}"/>
          </ac:spMkLst>
        </pc:spChg>
        <pc:spChg chg="del mod">
          <ac:chgData name="Ellen Goovaerts" userId="S::ellen.goovaerts@b3w.vlaanderen.be::1e9ccfd9-af7e-4370-bcf5-b0b24a619b93" providerId="AD" clId="Web-{AE7E47E5-3EE1-4D53-A747-4EEF35D5B2E1}" dt="2021-06-28T11:10:07.543" v="86"/>
          <ac:spMkLst>
            <pc:docMk/>
            <pc:sldMk cId="879893158" sldId="431"/>
            <ac:spMk id="3" creationId="{CB793D04-F59D-455F-8E84-234F25E94E40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1:15:46.316" v="126" actId="1076"/>
          <ac:spMkLst>
            <pc:docMk/>
            <pc:sldMk cId="879893158" sldId="431"/>
            <ac:spMk id="9" creationId="{0D594FBF-3A2F-4F0A-852B-C75F670820C7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1:18:56.648" v="220" actId="20577"/>
          <ac:spMkLst>
            <pc:docMk/>
            <pc:sldMk cId="879893158" sldId="431"/>
            <ac:spMk id="15" creationId="{39522FED-5B5C-47B5-836B-74713993A45B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1:28:02.441" v="334" actId="1076"/>
          <ac:spMkLst>
            <pc:docMk/>
            <pc:sldMk cId="879893158" sldId="431"/>
            <ac:spMk id="16" creationId="{02EC2431-2DAA-4887-905C-883C067FDC7E}"/>
          </ac:spMkLst>
        </pc:spChg>
        <pc:picChg chg="add mod ord">
          <ac:chgData name="Ellen Goovaerts" userId="S::ellen.goovaerts@b3w.vlaanderen.be::1e9ccfd9-af7e-4370-bcf5-b0b24a619b93" providerId="AD" clId="Web-{AE7E47E5-3EE1-4D53-A747-4EEF35D5B2E1}" dt="2021-06-28T11:14:05.782" v="110" actId="14100"/>
          <ac:picMkLst>
            <pc:docMk/>
            <pc:sldMk cId="879893158" sldId="431"/>
            <ac:picMk id="6" creationId="{F0DA6CEA-15DF-47C9-A9B6-2B0C4277FD9C}"/>
          </ac:picMkLst>
        </pc:picChg>
        <pc:picChg chg="add mod">
          <ac:chgData name="Ellen Goovaerts" userId="S::ellen.goovaerts@b3w.vlaanderen.be::1e9ccfd9-af7e-4370-bcf5-b0b24a619b93" providerId="AD" clId="Web-{AE7E47E5-3EE1-4D53-A747-4EEF35D5B2E1}" dt="2021-06-28T11:14:12.501" v="111" actId="1076"/>
          <ac:picMkLst>
            <pc:docMk/>
            <pc:sldMk cId="879893158" sldId="431"/>
            <ac:picMk id="7" creationId="{380A5F37-0CA2-458C-AFA7-7EAD9189BE4E}"/>
          </ac:picMkLst>
        </pc:picChg>
        <pc:picChg chg="add mod">
          <ac:chgData name="Ellen Goovaerts" userId="S::ellen.goovaerts@b3w.vlaanderen.be::1e9ccfd9-af7e-4370-bcf5-b0b24a619b93" providerId="AD" clId="Web-{AE7E47E5-3EE1-4D53-A747-4EEF35D5B2E1}" dt="2021-06-28T11:19:12.242" v="221" actId="1076"/>
          <ac:picMkLst>
            <pc:docMk/>
            <pc:sldMk cId="879893158" sldId="431"/>
            <ac:picMk id="8" creationId="{1AE3D8DC-B5C6-4D45-A76B-2FE8B377E275}"/>
          </ac:picMkLst>
        </pc:picChg>
        <pc:picChg chg="add del mod">
          <ac:chgData name="Ellen Goovaerts" userId="S::ellen.goovaerts@b3w.vlaanderen.be::1e9ccfd9-af7e-4370-bcf5-b0b24a619b93" providerId="AD" clId="Web-{AE7E47E5-3EE1-4D53-A747-4EEF35D5B2E1}" dt="2021-06-28T11:16:52.255" v="134"/>
          <ac:picMkLst>
            <pc:docMk/>
            <pc:sldMk cId="879893158" sldId="431"/>
            <ac:picMk id="10" creationId="{280E1B1C-3923-400C-BFD8-C991C3E91929}"/>
          </ac:picMkLst>
        </pc:picChg>
        <pc:picChg chg="add del mod">
          <ac:chgData name="Ellen Goovaerts" userId="S::ellen.goovaerts@b3w.vlaanderen.be::1e9ccfd9-af7e-4370-bcf5-b0b24a619b93" providerId="AD" clId="Web-{AE7E47E5-3EE1-4D53-A747-4EEF35D5B2E1}" dt="2021-06-28T11:16:52.958" v="135"/>
          <ac:picMkLst>
            <pc:docMk/>
            <pc:sldMk cId="879893158" sldId="431"/>
            <ac:picMk id="11" creationId="{4FDB47C8-5B62-4BEE-B3AD-95D852DED8C9}"/>
          </ac:picMkLst>
        </pc:picChg>
        <pc:cxnChg chg="add mod">
          <ac:chgData name="Ellen Goovaerts" userId="S::ellen.goovaerts@b3w.vlaanderen.be::1e9ccfd9-af7e-4370-bcf5-b0b24a619b93" providerId="AD" clId="Web-{AE7E47E5-3EE1-4D53-A747-4EEF35D5B2E1}" dt="2021-06-28T11:15:26.143" v="122" actId="1076"/>
          <ac:cxnSpMkLst>
            <pc:docMk/>
            <pc:sldMk cId="879893158" sldId="431"/>
            <ac:cxnSpMk id="12" creationId="{4164FF4B-135F-476B-ADA7-4ECEB4C169F5}"/>
          </ac:cxnSpMkLst>
        </pc:cxnChg>
        <pc:cxnChg chg="add mod">
          <ac:chgData name="Ellen Goovaerts" userId="S::ellen.goovaerts@b3w.vlaanderen.be::1e9ccfd9-af7e-4370-bcf5-b0b24a619b93" providerId="AD" clId="Web-{AE7E47E5-3EE1-4D53-A747-4EEF35D5B2E1}" dt="2021-06-28T11:17:12.911" v="138" actId="14100"/>
          <ac:cxnSpMkLst>
            <pc:docMk/>
            <pc:sldMk cId="879893158" sldId="431"/>
            <ac:cxnSpMk id="13" creationId="{9AD9D9DF-D19F-4C7B-9E89-9368AE668FDA}"/>
          </ac:cxnSpMkLst>
        </pc:cxnChg>
        <pc:cxnChg chg="add mod">
          <ac:chgData name="Ellen Goovaerts" userId="S::ellen.goovaerts@b3w.vlaanderen.be::1e9ccfd9-af7e-4370-bcf5-b0b24a619b93" providerId="AD" clId="Web-{AE7E47E5-3EE1-4D53-A747-4EEF35D5B2E1}" dt="2021-06-28T11:17:01.395" v="136" actId="1076"/>
          <ac:cxnSpMkLst>
            <pc:docMk/>
            <pc:sldMk cId="879893158" sldId="431"/>
            <ac:cxnSpMk id="14" creationId="{B8C682CD-7469-4DE9-8DC0-B0C4B54BBC3A}"/>
          </ac:cxnSpMkLst>
        </pc:cxnChg>
      </pc:sldChg>
      <pc:sldChg chg="modSp new">
        <pc:chgData name="Ellen Goovaerts" userId="S::ellen.goovaerts@b3w.vlaanderen.be::1e9ccfd9-af7e-4370-bcf5-b0b24a619b93" providerId="AD" clId="Web-{AE7E47E5-3EE1-4D53-A747-4EEF35D5B2E1}" dt="2021-06-28T11:20:27.228" v="246" actId="20577"/>
        <pc:sldMkLst>
          <pc:docMk/>
          <pc:sldMk cId="3717183405" sldId="432"/>
        </pc:sldMkLst>
        <pc:spChg chg="mod">
          <ac:chgData name="Ellen Goovaerts" userId="S::ellen.goovaerts@b3w.vlaanderen.be::1e9ccfd9-af7e-4370-bcf5-b0b24a619b93" providerId="AD" clId="Web-{AE7E47E5-3EE1-4D53-A747-4EEF35D5B2E1}" dt="2021-06-28T11:20:14.259" v="236" actId="20577"/>
          <ac:spMkLst>
            <pc:docMk/>
            <pc:sldMk cId="3717183405" sldId="432"/>
            <ac:spMk id="2" creationId="{4E3EF98A-0C1C-4B6C-8424-BDC8550BCBB3}"/>
          </ac:spMkLst>
        </pc:spChg>
        <pc:spChg chg="mod">
          <ac:chgData name="Ellen Goovaerts" userId="S::ellen.goovaerts@b3w.vlaanderen.be::1e9ccfd9-af7e-4370-bcf5-b0b24a619b93" providerId="AD" clId="Web-{AE7E47E5-3EE1-4D53-A747-4EEF35D5B2E1}" dt="2021-06-28T11:20:27.228" v="246" actId="20577"/>
          <ac:spMkLst>
            <pc:docMk/>
            <pc:sldMk cId="3717183405" sldId="432"/>
            <ac:spMk id="3" creationId="{DCBDB424-781F-4907-80F0-B2D5EC2F5883}"/>
          </ac:spMkLst>
        </pc:spChg>
      </pc:sldChg>
      <pc:sldChg chg="addSp delSp modSp new ord">
        <pc:chgData name="Ellen Goovaerts" userId="S::ellen.goovaerts@b3w.vlaanderen.be::1e9ccfd9-af7e-4370-bcf5-b0b24a619b93" providerId="AD" clId="Web-{AE7E47E5-3EE1-4D53-A747-4EEF35D5B2E1}" dt="2021-06-28T11:40:54.630" v="415" actId="1076"/>
        <pc:sldMkLst>
          <pc:docMk/>
          <pc:sldMk cId="4089712160" sldId="433"/>
        </pc:sldMkLst>
        <pc:spChg chg="mod">
          <ac:chgData name="Ellen Goovaerts" userId="S::ellen.goovaerts@b3w.vlaanderen.be::1e9ccfd9-af7e-4370-bcf5-b0b24a619b93" providerId="AD" clId="Web-{AE7E47E5-3EE1-4D53-A747-4EEF35D5B2E1}" dt="2021-06-28T11:25:27.719" v="271" actId="20577"/>
          <ac:spMkLst>
            <pc:docMk/>
            <pc:sldMk cId="4089712160" sldId="433"/>
            <ac:spMk id="2" creationId="{A2071257-EA35-48FE-99E0-CAA9AE60EF5B}"/>
          </ac:spMkLst>
        </pc:spChg>
        <pc:spChg chg="del mod">
          <ac:chgData name="Ellen Goovaerts" userId="S::ellen.goovaerts@b3w.vlaanderen.be::1e9ccfd9-af7e-4370-bcf5-b0b24a619b93" providerId="AD" clId="Web-{AE7E47E5-3EE1-4D53-A747-4EEF35D5B2E1}" dt="2021-06-28T11:32:02.540" v="351"/>
          <ac:spMkLst>
            <pc:docMk/>
            <pc:sldMk cId="4089712160" sldId="433"/>
            <ac:spMk id="3" creationId="{A5278827-81AA-4DFC-A2DB-F77A9E1B9A55}"/>
          </ac:spMkLst>
        </pc:spChg>
        <pc:spChg chg="add del mod">
          <ac:chgData name="Ellen Goovaerts" userId="S::ellen.goovaerts@b3w.vlaanderen.be::1e9ccfd9-af7e-4370-bcf5-b0b24a619b93" providerId="AD" clId="Web-{AE7E47E5-3EE1-4D53-A747-4EEF35D5B2E1}" dt="2021-06-28T11:38:47.893" v="381"/>
          <ac:spMkLst>
            <pc:docMk/>
            <pc:sldMk cId="4089712160" sldId="433"/>
            <ac:spMk id="7" creationId="{BEBD2FB0-24F8-49E5-95A7-6118B5BF977D}"/>
          </ac:spMkLst>
        </pc:spChg>
        <pc:spChg chg="add del mod">
          <ac:chgData name="Ellen Goovaerts" userId="S::ellen.goovaerts@b3w.vlaanderen.be::1e9ccfd9-af7e-4370-bcf5-b0b24a619b93" providerId="AD" clId="Web-{AE7E47E5-3EE1-4D53-A747-4EEF35D5B2E1}" dt="2021-06-28T11:40:15.316" v="407"/>
          <ac:spMkLst>
            <pc:docMk/>
            <pc:sldMk cId="4089712160" sldId="433"/>
            <ac:spMk id="10" creationId="{EF241707-DD04-42F8-B273-E1BE9818C752}"/>
          </ac:spMkLst>
        </pc:spChg>
        <pc:picChg chg="add del mod ord">
          <ac:chgData name="Ellen Goovaerts" userId="S::ellen.goovaerts@b3w.vlaanderen.be::1e9ccfd9-af7e-4370-bcf5-b0b24a619b93" providerId="AD" clId="Web-{AE7E47E5-3EE1-4D53-A747-4EEF35D5B2E1}" dt="2021-06-28T11:40:13.738" v="406"/>
          <ac:picMkLst>
            <pc:docMk/>
            <pc:sldMk cId="4089712160" sldId="433"/>
            <ac:picMk id="6" creationId="{943DB324-4C7B-4986-8184-07437593C783}"/>
          </ac:picMkLst>
        </pc:picChg>
        <pc:picChg chg="add mod">
          <ac:chgData name="Ellen Goovaerts" userId="S::ellen.goovaerts@b3w.vlaanderen.be::1e9ccfd9-af7e-4370-bcf5-b0b24a619b93" providerId="AD" clId="Web-{AE7E47E5-3EE1-4D53-A747-4EEF35D5B2E1}" dt="2021-06-28T11:40:28.629" v="411" actId="1076"/>
          <ac:picMkLst>
            <pc:docMk/>
            <pc:sldMk cId="4089712160" sldId="433"/>
            <ac:picMk id="8" creationId="{50A87094-40D5-483F-84BC-88A5531D3DA1}"/>
          </ac:picMkLst>
        </pc:picChg>
        <pc:picChg chg="add mod ord">
          <ac:chgData name="Ellen Goovaerts" userId="S::ellen.goovaerts@b3w.vlaanderen.be::1e9ccfd9-af7e-4370-bcf5-b0b24a619b93" providerId="AD" clId="Web-{AE7E47E5-3EE1-4D53-A747-4EEF35D5B2E1}" dt="2021-06-28T11:40:22.520" v="409" actId="1076"/>
          <ac:picMkLst>
            <pc:docMk/>
            <pc:sldMk cId="4089712160" sldId="433"/>
            <ac:picMk id="11" creationId="{8ED111C6-EA5E-4E8D-844C-046D7A64F384}"/>
          </ac:picMkLst>
        </pc:picChg>
        <pc:picChg chg="add mod">
          <ac:chgData name="Ellen Goovaerts" userId="S::ellen.goovaerts@b3w.vlaanderen.be::1e9ccfd9-af7e-4370-bcf5-b0b24a619b93" providerId="AD" clId="Web-{AE7E47E5-3EE1-4D53-A747-4EEF35D5B2E1}" dt="2021-06-28T11:40:54.630" v="415" actId="1076"/>
          <ac:picMkLst>
            <pc:docMk/>
            <pc:sldMk cId="4089712160" sldId="433"/>
            <ac:picMk id="12" creationId="{474496B5-F8F2-4F18-B35E-536FF83D1DA5}"/>
          </ac:picMkLst>
        </pc:picChg>
      </pc:sldChg>
      <pc:sldChg chg="addSp delSp modSp new">
        <pc:chgData name="Ellen Goovaerts" userId="S::ellen.goovaerts@b3w.vlaanderen.be::1e9ccfd9-af7e-4370-bcf5-b0b24a619b93" providerId="AD" clId="Web-{AE7E47E5-3EE1-4D53-A747-4EEF35D5B2E1}" dt="2021-06-28T11:35:57.858" v="378" actId="1076"/>
        <pc:sldMkLst>
          <pc:docMk/>
          <pc:sldMk cId="4172308951" sldId="434"/>
        </pc:sldMkLst>
        <pc:spChg chg="mod">
          <ac:chgData name="Ellen Goovaerts" userId="S::ellen.goovaerts@b3w.vlaanderen.be::1e9ccfd9-af7e-4370-bcf5-b0b24a619b93" providerId="AD" clId="Web-{AE7E47E5-3EE1-4D53-A747-4EEF35D5B2E1}" dt="2021-06-28T11:35:57.858" v="378" actId="1076"/>
          <ac:spMkLst>
            <pc:docMk/>
            <pc:sldMk cId="4172308951" sldId="434"/>
            <ac:spMk id="2" creationId="{1543B956-EE1F-4DC2-A924-32157209744D}"/>
          </ac:spMkLst>
        </pc:spChg>
        <pc:spChg chg="del">
          <ac:chgData name="Ellen Goovaerts" userId="S::ellen.goovaerts@b3w.vlaanderen.be::1e9ccfd9-af7e-4370-bcf5-b0b24a619b93" providerId="AD" clId="Web-{AE7E47E5-3EE1-4D53-A747-4EEF35D5B2E1}" dt="2021-06-28T11:33:16.448" v="361"/>
          <ac:spMkLst>
            <pc:docMk/>
            <pc:sldMk cId="4172308951" sldId="434"/>
            <ac:spMk id="3" creationId="{59F56B50-F01E-49F2-A5CE-049ADE467B04}"/>
          </ac:spMkLst>
        </pc:spChg>
        <pc:picChg chg="add mod ord">
          <ac:chgData name="Ellen Goovaerts" userId="S::ellen.goovaerts@b3w.vlaanderen.be::1e9ccfd9-af7e-4370-bcf5-b0b24a619b93" providerId="AD" clId="Web-{AE7E47E5-3EE1-4D53-A747-4EEF35D5B2E1}" dt="2021-06-28T11:35:43.498" v="376" actId="14100"/>
          <ac:picMkLst>
            <pc:docMk/>
            <pc:sldMk cId="4172308951" sldId="434"/>
            <ac:picMk id="6" creationId="{61B40828-521F-49DE-BCAF-E039F886A55F}"/>
          </ac:picMkLst>
        </pc:picChg>
        <pc:picChg chg="add mod modCrop">
          <ac:chgData name="Ellen Goovaerts" userId="S::ellen.goovaerts@b3w.vlaanderen.be::1e9ccfd9-af7e-4370-bcf5-b0b24a619b93" providerId="AD" clId="Web-{AE7E47E5-3EE1-4D53-A747-4EEF35D5B2E1}" dt="2021-06-28T11:35:37.967" v="374" actId="14100"/>
          <ac:picMkLst>
            <pc:docMk/>
            <pc:sldMk cId="4172308951" sldId="434"/>
            <ac:picMk id="7" creationId="{246F147C-DFB4-4FA4-A650-F35DF5AFB91A}"/>
          </ac:picMkLst>
        </pc:picChg>
      </pc:sldChg>
      <pc:sldChg chg="modSp new ord">
        <pc:chgData name="Ellen Goovaerts" userId="S::ellen.goovaerts@b3w.vlaanderen.be::1e9ccfd9-af7e-4370-bcf5-b0b24a619b93" providerId="AD" clId="Web-{AE7E47E5-3EE1-4D53-A747-4EEF35D5B2E1}" dt="2021-06-28T14:12:44.895" v="866"/>
        <pc:sldMkLst>
          <pc:docMk/>
          <pc:sldMk cId="1708224042" sldId="435"/>
        </pc:sldMkLst>
        <pc:spChg chg="mod">
          <ac:chgData name="Ellen Goovaerts" userId="S::ellen.goovaerts@b3w.vlaanderen.be::1e9ccfd9-af7e-4370-bcf5-b0b24a619b93" providerId="AD" clId="Web-{AE7E47E5-3EE1-4D53-A747-4EEF35D5B2E1}" dt="2021-06-28T11:41:30.552" v="417" actId="20577"/>
          <ac:spMkLst>
            <pc:docMk/>
            <pc:sldMk cId="1708224042" sldId="435"/>
            <ac:spMk id="2" creationId="{8C32DC8D-59D3-4066-B44F-BAFB4C266F38}"/>
          </ac:spMkLst>
        </pc:spChg>
        <pc:spChg chg="mod">
          <ac:chgData name="Ellen Goovaerts" userId="S::ellen.goovaerts@b3w.vlaanderen.be::1e9ccfd9-af7e-4370-bcf5-b0b24a619b93" providerId="AD" clId="Web-{AE7E47E5-3EE1-4D53-A747-4EEF35D5B2E1}" dt="2021-06-28T12:13:06.687" v="575" actId="20577"/>
          <ac:spMkLst>
            <pc:docMk/>
            <pc:sldMk cId="1708224042" sldId="435"/>
            <ac:spMk id="3" creationId="{D825EA44-CFA4-4033-B423-538EE2B1AECF}"/>
          </ac:spMkLst>
        </pc:spChg>
      </pc:sldChg>
      <pc:sldChg chg="addSp delSp modSp new">
        <pc:chgData name="Ellen Goovaerts" userId="S::ellen.goovaerts@b3w.vlaanderen.be::1e9ccfd9-af7e-4370-bcf5-b0b24a619b93" providerId="AD" clId="Web-{AE7E47E5-3EE1-4D53-A747-4EEF35D5B2E1}" dt="2021-06-28T13:48:36.018" v="612" actId="1076"/>
        <pc:sldMkLst>
          <pc:docMk/>
          <pc:sldMk cId="1294318002" sldId="436"/>
        </pc:sldMkLst>
        <pc:spChg chg="mod">
          <ac:chgData name="Ellen Goovaerts" userId="S::ellen.goovaerts@b3w.vlaanderen.be::1e9ccfd9-af7e-4370-bcf5-b0b24a619b93" providerId="AD" clId="Web-{AE7E47E5-3EE1-4D53-A747-4EEF35D5B2E1}" dt="2021-06-28T13:43:56.643" v="577" actId="20577"/>
          <ac:spMkLst>
            <pc:docMk/>
            <pc:sldMk cId="1294318002" sldId="436"/>
            <ac:spMk id="2" creationId="{5237736F-9973-4E63-B1E5-96DF2370AA71}"/>
          </ac:spMkLst>
        </pc:spChg>
        <pc:spChg chg="del mod">
          <ac:chgData name="Ellen Goovaerts" userId="S::ellen.goovaerts@b3w.vlaanderen.be::1e9ccfd9-af7e-4370-bcf5-b0b24a619b93" providerId="AD" clId="Web-{AE7E47E5-3EE1-4D53-A747-4EEF35D5B2E1}" dt="2021-06-28T13:46:13.792" v="600"/>
          <ac:spMkLst>
            <pc:docMk/>
            <pc:sldMk cId="1294318002" sldId="436"/>
            <ac:spMk id="3" creationId="{E1FEFF89-44A9-4D79-8CB4-F66511FE1E8C}"/>
          </ac:spMkLst>
        </pc:spChg>
        <pc:spChg chg="add del mod">
          <ac:chgData name="Ellen Goovaerts" userId="S::ellen.goovaerts@b3w.vlaanderen.be::1e9ccfd9-af7e-4370-bcf5-b0b24a619b93" providerId="AD" clId="Web-{AE7E47E5-3EE1-4D53-A747-4EEF35D5B2E1}" dt="2021-06-28T13:46:39.840" v="608"/>
          <ac:spMkLst>
            <pc:docMk/>
            <pc:sldMk cId="1294318002" sldId="436"/>
            <ac:spMk id="8" creationId="{8BFF03E3-160A-441F-9DAB-C1779D6B28FD}"/>
          </ac:spMkLst>
        </pc:spChg>
        <pc:picChg chg="add del mod ord">
          <ac:chgData name="Ellen Goovaerts" userId="S::ellen.goovaerts@b3w.vlaanderen.be::1e9ccfd9-af7e-4370-bcf5-b0b24a619b93" providerId="AD" clId="Web-{AE7E47E5-3EE1-4D53-A747-4EEF35D5B2E1}" dt="2021-06-28T13:46:30.246" v="607"/>
          <ac:picMkLst>
            <pc:docMk/>
            <pc:sldMk cId="1294318002" sldId="436"/>
            <ac:picMk id="6" creationId="{9D877FCE-578E-4811-8322-98DCA113E026}"/>
          </ac:picMkLst>
        </pc:picChg>
        <pc:picChg chg="add mod ord">
          <ac:chgData name="Ellen Goovaerts" userId="S::ellen.goovaerts@b3w.vlaanderen.be::1e9ccfd9-af7e-4370-bcf5-b0b24a619b93" providerId="AD" clId="Web-{AE7E47E5-3EE1-4D53-A747-4EEF35D5B2E1}" dt="2021-06-28T13:48:36.018" v="612" actId="1076"/>
          <ac:picMkLst>
            <pc:docMk/>
            <pc:sldMk cId="1294318002" sldId="436"/>
            <ac:picMk id="9" creationId="{CDFB6A87-A92F-4378-A7AF-30D9E67955E0}"/>
          </ac:picMkLst>
        </pc:picChg>
      </pc:sldChg>
      <pc:sldChg chg="addSp delSp modSp new">
        <pc:chgData name="Ellen Goovaerts" userId="S::ellen.goovaerts@b3w.vlaanderen.be::1e9ccfd9-af7e-4370-bcf5-b0b24a619b93" providerId="AD" clId="Web-{AE7E47E5-3EE1-4D53-A747-4EEF35D5B2E1}" dt="2021-06-28T14:09:42.198" v="849"/>
        <pc:sldMkLst>
          <pc:docMk/>
          <pc:sldMk cId="2607452602" sldId="437"/>
        </pc:sldMkLst>
        <pc:spChg chg="mod">
          <ac:chgData name="Ellen Goovaerts" userId="S::ellen.goovaerts@b3w.vlaanderen.be::1e9ccfd9-af7e-4370-bcf5-b0b24a619b93" providerId="AD" clId="Web-{AE7E47E5-3EE1-4D53-A747-4EEF35D5B2E1}" dt="2021-06-28T13:48:58.785" v="614" actId="20577"/>
          <ac:spMkLst>
            <pc:docMk/>
            <pc:sldMk cId="2607452602" sldId="437"/>
            <ac:spMk id="2" creationId="{41682E10-6056-4921-A7B0-ED259B760631}"/>
          </ac:spMkLst>
        </pc:spChg>
        <pc:spChg chg="mod">
          <ac:chgData name="Ellen Goovaerts" userId="S::ellen.goovaerts@b3w.vlaanderen.be::1e9ccfd9-af7e-4370-bcf5-b0b24a619b93" providerId="AD" clId="Web-{AE7E47E5-3EE1-4D53-A747-4EEF35D5B2E1}" dt="2021-06-28T14:01:51.234" v="778" actId="1076"/>
          <ac:spMkLst>
            <pc:docMk/>
            <pc:sldMk cId="2607452602" sldId="437"/>
            <ac:spMk id="3" creationId="{851CEDA6-FB3A-46A8-BFEB-46405596063D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3:58:56.271" v="738" actId="1076"/>
          <ac:spMkLst>
            <pc:docMk/>
            <pc:sldMk cId="2607452602" sldId="437"/>
            <ac:spMk id="14" creationId="{443A6EEE-E48E-43D7-A88B-AF7433A4B50F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3:59:05.116" v="739" actId="1076"/>
          <ac:spMkLst>
            <pc:docMk/>
            <pc:sldMk cId="2607452602" sldId="437"/>
            <ac:spMk id="17" creationId="{5E4707F0-6FF6-4641-9E28-82A1F8836859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3:59:15.241" v="740" actId="1076"/>
          <ac:spMkLst>
            <pc:docMk/>
            <pc:sldMk cId="2607452602" sldId="437"/>
            <ac:spMk id="18" creationId="{02C81765-F673-4113-8B1F-F82D3E72735E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4:00:06.338" v="750" actId="1076"/>
          <ac:spMkLst>
            <pc:docMk/>
            <pc:sldMk cId="2607452602" sldId="437"/>
            <ac:spMk id="19" creationId="{390A068D-FF68-4D5A-850D-D434075E97D1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4:00:19.573" v="754" actId="20577"/>
          <ac:spMkLst>
            <pc:docMk/>
            <pc:sldMk cId="2607452602" sldId="437"/>
            <ac:spMk id="20" creationId="{0FA86982-418C-4C82-8858-88AB82950636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4:00:30.011" v="758" actId="20577"/>
          <ac:spMkLst>
            <pc:docMk/>
            <pc:sldMk cId="2607452602" sldId="437"/>
            <ac:spMk id="21" creationId="{571E5306-1234-41F8-A26A-13EE3521F32D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4:00:52.762" v="762" actId="20577"/>
          <ac:spMkLst>
            <pc:docMk/>
            <pc:sldMk cId="2607452602" sldId="437"/>
            <ac:spMk id="22" creationId="{EB2A77B0-19E6-4EC3-B99B-2522729C789F}"/>
          </ac:spMkLst>
        </pc:spChg>
        <pc:graphicFrameChg chg="add del mod modGraphic">
          <ac:chgData name="Ellen Goovaerts" userId="S::ellen.goovaerts@b3w.vlaanderen.be::1e9ccfd9-af7e-4370-bcf5-b0b24a619b93" providerId="AD" clId="Web-{AE7E47E5-3EE1-4D53-A747-4EEF35D5B2E1}" dt="2021-06-28T14:09:09.508" v="828"/>
          <ac:graphicFrameMkLst>
            <pc:docMk/>
            <pc:sldMk cId="2607452602" sldId="437"/>
            <ac:graphicFrameMk id="27" creationId="{6C7547FE-CF12-4149-A41E-D95C69C8D3F3}"/>
          </ac:graphicFrameMkLst>
        </pc:graphicFrameChg>
        <pc:graphicFrameChg chg="add mod modGraphic">
          <ac:chgData name="Ellen Goovaerts" userId="S::ellen.goovaerts@b3w.vlaanderen.be::1e9ccfd9-af7e-4370-bcf5-b0b24a619b93" providerId="AD" clId="Web-{AE7E47E5-3EE1-4D53-A747-4EEF35D5B2E1}" dt="2021-06-28T14:09:42.198" v="849"/>
          <ac:graphicFrameMkLst>
            <pc:docMk/>
            <pc:sldMk cId="2607452602" sldId="437"/>
            <ac:graphicFrameMk id="29" creationId="{94FD0DE1-C457-4283-827B-12A08F2826AC}"/>
          </ac:graphicFrameMkLst>
        </pc:graphicFrameChg>
        <pc:picChg chg="add del mod">
          <ac:chgData name="Ellen Goovaerts" userId="S::ellen.goovaerts@b3w.vlaanderen.be::1e9ccfd9-af7e-4370-bcf5-b0b24a619b93" providerId="AD" clId="Web-{AE7E47E5-3EE1-4D53-A747-4EEF35D5B2E1}" dt="2021-06-28T14:05:23.152" v="819" actId="1076"/>
          <ac:picMkLst>
            <pc:docMk/>
            <pc:sldMk cId="2607452602" sldId="437"/>
            <ac:picMk id="6" creationId="{FB7291C1-1242-4923-850E-766CCE3415E3}"/>
          </ac:picMkLst>
        </pc:picChg>
        <pc:picChg chg="add del">
          <ac:chgData name="Ellen Goovaerts" userId="S::ellen.goovaerts@b3w.vlaanderen.be::1e9ccfd9-af7e-4370-bcf5-b0b24a619b93" providerId="AD" clId="Web-{AE7E47E5-3EE1-4D53-A747-4EEF35D5B2E1}" dt="2021-06-28T13:54:09.615" v="676"/>
          <ac:picMkLst>
            <pc:docMk/>
            <pc:sldMk cId="2607452602" sldId="437"/>
            <ac:picMk id="10" creationId="{08AA3641-0BAE-4A18-8F79-09C560859E5C}"/>
          </ac:picMkLst>
        </pc:picChg>
        <pc:cxnChg chg="add del mod">
          <ac:chgData name="Ellen Goovaerts" userId="S::ellen.goovaerts@b3w.vlaanderen.be::1e9ccfd9-af7e-4370-bcf5-b0b24a619b93" providerId="AD" clId="Web-{AE7E47E5-3EE1-4D53-A747-4EEF35D5B2E1}" dt="2021-06-28T13:58:43.458" v="736"/>
          <ac:cxnSpMkLst>
            <pc:docMk/>
            <pc:sldMk cId="2607452602" sldId="437"/>
            <ac:cxnSpMk id="8" creationId="{EB16A0C4-C09C-4229-A04E-224FC13F00FD}"/>
          </ac:cxnSpMkLst>
        </pc:cxnChg>
        <pc:cxnChg chg="add del mod">
          <ac:chgData name="Ellen Goovaerts" userId="S::ellen.goovaerts@b3w.vlaanderen.be::1e9ccfd9-af7e-4370-bcf5-b0b24a619b93" providerId="AD" clId="Web-{AE7E47E5-3EE1-4D53-A747-4EEF35D5B2E1}" dt="2021-06-28T13:54:52.352" v="687"/>
          <ac:cxnSpMkLst>
            <pc:docMk/>
            <pc:sldMk cId="2607452602" sldId="437"/>
            <ac:cxnSpMk id="9" creationId="{01F42CE2-4D85-49B4-8877-1A1F327548D6}"/>
          </ac:cxnSpMkLst>
        </pc:cxnChg>
        <pc:cxnChg chg="add del mod">
          <ac:chgData name="Ellen Goovaerts" userId="S::ellen.goovaerts@b3w.vlaanderen.be::1e9ccfd9-af7e-4370-bcf5-b0b24a619b93" providerId="AD" clId="Web-{AE7E47E5-3EE1-4D53-A747-4EEF35D5B2E1}" dt="2021-06-28T13:58:16.191" v="724"/>
          <ac:cxnSpMkLst>
            <pc:docMk/>
            <pc:sldMk cId="2607452602" sldId="437"/>
            <ac:cxnSpMk id="11" creationId="{776A9694-9B37-4A71-A1A5-41E697239831}"/>
          </ac:cxnSpMkLst>
        </pc:cxnChg>
        <pc:cxnChg chg="add del mod">
          <ac:chgData name="Ellen Goovaerts" userId="S::ellen.goovaerts@b3w.vlaanderen.be::1e9ccfd9-af7e-4370-bcf5-b0b24a619b93" providerId="AD" clId="Web-{AE7E47E5-3EE1-4D53-A747-4EEF35D5B2E1}" dt="2021-06-28T13:58:17.410" v="725"/>
          <ac:cxnSpMkLst>
            <pc:docMk/>
            <pc:sldMk cId="2607452602" sldId="437"/>
            <ac:cxnSpMk id="12" creationId="{2931B5CC-6524-4927-9C05-5ABF840DADFB}"/>
          </ac:cxnSpMkLst>
        </pc:cxnChg>
        <pc:cxnChg chg="add mod">
          <ac:chgData name="Ellen Goovaerts" userId="S::ellen.goovaerts@b3w.vlaanderen.be::1e9ccfd9-af7e-4370-bcf5-b0b24a619b93" providerId="AD" clId="Web-{AE7E47E5-3EE1-4D53-A747-4EEF35D5B2E1}" dt="2021-06-28T14:05:34.418" v="821" actId="14100"/>
          <ac:cxnSpMkLst>
            <pc:docMk/>
            <pc:sldMk cId="2607452602" sldId="437"/>
            <ac:cxnSpMk id="13" creationId="{0A8EDCAD-B9EA-4985-B4FB-9164E29CF94F}"/>
          </ac:cxnSpMkLst>
        </pc:cxnChg>
        <pc:cxnChg chg="add del mod">
          <ac:chgData name="Ellen Goovaerts" userId="S::ellen.goovaerts@b3w.vlaanderen.be::1e9ccfd9-af7e-4370-bcf5-b0b24a619b93" providerId="AD" clId="Web-{AE7E47E5-3EE1-4D53-A747-4EEF35D5B2E1}" dt="2021-06-28T13:56:47.889" v="711"/>
          <ac:cxnSpMkLst>
            <pc:docMk/>
            <pc:sldMk cId="2607452602" sldId="437"/>
            <ac:cxnSpMk id="15" creationId="{894F8C18-8E6D-4661-99EB-CBD9EA3CD2BE}"/>
          </ac:cxnSpMkLst>
        </pc:cxnChg>
        <pc:cxnChg chg="add del mod">
          <ac:chgData name="Ellen Goovaerts" userId="S::ellen.goovaerts@b3w.vlaanderen.be::1e9ccfd9-af7e-4370-bcf5-b0b24a619b93" providerId="AD" clId="Web-{AE7E47E5-3EE1-4D53-A747-4EEF35D5B2E1}" dt="2021-06-28T13:56:56.249" v="713"/>
          <ac:cxnSpMkLst>
            <pc:docMk/>
            <pc:sldMk cId="2607452602" sldId="437"/>
            <ac:cxnSpMk id="16" creationId="{B241FEE4-5111-49D0-AB5C-0601A9B228AD}"/>
          </ac:cxnSpMkLst>
        </pc:cxnChg>
        <pc:cxnChg chg="add mod">
          <ac:chgData name="Ellen Goovaerts" userId="S::ellen.goovaerts@b3w.vlaanderen.be::1e9ccfd9-af7e-4370-bcf5-b0b24a619b93" providerId="AD" clId="Web-{AE7E47E5-3EE1-4D53-A747-4EEF35D5B2E1}" dt="2021-06-28T14:05:39.731" v="822" actId="14100"/>
          <ac:cxnSpMkLst>
            <pc:docMk/>
            <pc:sldMk cId="2607452602" sldId="437"/>
            <ac:cxnSpMk id="23" creationId="{53DC6624-79E2-40A2-ACC5-CA783161C698}"/>
          </ac:cxnSpMkLst>
        </pc:cxnChg>
        <pc:cxnChg chg="add mod">
          <ac:chgData name="Ellen Goovaerts" userId="S::ellen.goovaerts@b3w.vlaanderen.be::1e9ccfd9-af7e-4370-bcf5-b0b24a619b93" providerId="AD" clId="Web-{AE7E47E5-3EE1-4D53-A747-4EEF35D5B2E1}" dt="2021-06-28T14:05:43.638" v="823" actId="14100"/>
          <ac:cxnSpMkLst>
            <pc:docMk/>
            <pc:sldMk cId="2607452602" sldId="437"/>
            <ac:cxnSpMk id="24" creationId="{4A952852-D9C1-4ABE-ADB3-195A0F48D7D2}"/>
          </ac:cxnSpMkLst>
        </pc:cxnChg>
        <pc:cxnChg chg="add mod">
          <ac:chgData name="Ellen Goovaerts" userId="S::ellen.goovaerts@b3w.vlaanderen.be::1e9ccfd9-af7e-4370-bcf5-b0b24a619b93" providerId="AD" clId="Web-{AE7E47E5-3EE1-4D53-A747-4EEF35D5B2E1}" dt="2021-06-28T14:05:50.638" v="825" actId="14100"/>
          <ac:cxnSpMkLst>
            <pc:docMk/>
            <pc:sldMk cId="2607452602" sldId="437"/>
            <ac:cxnSpMk id="25" creationId="{15B0F19B-BDE6-4EFD-ABE6-03BF0D7309FF}"/>
          </ac:cxnSpMkLst>
        </pc:cxnChg>
      </pc:sldChg>
      <pc:sldChg chg="addSp delSp modSp new">
        <pc:chgData name="Ellen Goovaerts" userId="S::ellen.goovaerts@b3w.vlaanderen.be::1e9ccfd9-af7e-4370-bcf5-b0b24a619b93" providerId="AD" clId="Web-{AE7E47E5-3EE1-4D53-A747-4EEF35D5B2E1}" dt="2021-06-28T14:20:57.016" v="980" actId="20577"/>
        <pc:sldMkLst>
          <pc:docMk/>
          <pc:sldMk cId="2013089350" sldId="438"/>
        </pc:sldMkLst>
        <pc:spChg chg="mod">
          <ac:chgData name="Ellen Goovaerts" userId="S::ellen.goovaerts@b3w.vlaanderen.be::1e9ccfd9-af7e-4370-bcf5-b0b24a619b93" providerId="AD" clId="Web-{AE7E47E5-3EE1-4D53-A747-4EEF35D5B2E1}" dt="2021-06-28T14:10:43.029" v="851" actId="20577"/>
          <ac:spMkLst>
            <pc:docMk/>
            <pc:sldMk cId="2013089350" sldId="438"/>
            <ac:spMk id="2" creationId="{CE8947B7-7A51-4ADE-B930-DA5D143FD20D}"/>
          </ac:spMkLst>
        </pc:spChg>
        <pc:spChg chg="mod">
          <ac:chgData name="Ellen Goovaerts" userId="S::ellen.goovaerts@b3w.vlaanderen.be::1e9ccfd9-af7e-4370-bcf5-b0b24a619b93" providerId="AD" clId="Web-{AE7E47E5-3EE1-4D53-A747-4EEF35D5B2E1}" dt="2021-06-28T14:20:57.016" v="980" actId="20577"/>
          <ac:spMkLst>
            <pc:docMk/>
            <pc:sldMk cId="2013089350" sldId="438"/>
            <ac:spMk id="3" creationId="{98585F08-2583-4893-9B7C-2221AD591162}"/>
          </ac:spMkLst>
        </pc:spChg>
        <pc:picChg chg="add del mod">
          <ac:chgData name="Ellen Goovaerts" userId="S::ellen.goovaerts@b3w.vlaanderen.be::1e9ccfd9-af7e-4370-bcf5-b0b24a619b93" providerId="AD" clId="Web-{AE7E47E5-3EE1-4D53-A747-4EEF35D5B2E1}" dt="2021-06-28T14:20:15.483" v="977"/>
          <ac:picMkLst>
            <pc:docMk/>
            <pc:sldMk cId="2013089350" sldId="438"/>
            <ac:picMk id="6" creationId="{CF0D63D0-A191-4588-AAD0-BD4DC6E6C2A4}"/>
          </ac:picMkLst>
        </pc:picChg>
      </pc:sldChg>
      <pc:sldChg chg="addSp delSp modSp add ord replId">
        <pc:chgData name="Ellen Goovaerts" userId="S::ellen.goovaerts@b3w.vlaanderen.be::1e9ccfd9-af7e-4370-bcf5-b0b24a619b93" providerId="AD" clId="Web-{AE7E47E5-3EE1-4D53-A747-4EEF35D5B2E1}" dt="2021-06-28T14:16:03.859" v="903" actId="1076"/>
        <pc:sldMkLst>
          <pc:docMk/>
          <pc:sldMk cId="207760832" sldId="439"/>
        </pc:sldMkLst>
        <pc:spChg chg="del mod">
          <ac:chgData name="Ellen Goovaerts" userId="S::ellen.goovaerts@b3w.vlaanderen.be::1e9ccfd9-af7e-4370-bcf5-b0b24a619b93" providerId="AD" clId="Web-{AE7E47E5-3EE1-4D53-A747-4EEF35D5B2E1}" dt="2021-06-28T14:15:17.716" v="877"/>
          <ac:spMkLst>
            <pc:docMk/>
            <pc:sldMk cId="207760832" sldId="439"/>
            <ac:spMk id="3" creationId="{98585F08-2583-4893-9B7C-2221AD591162}"/>
          </ac:spMkLst>
        </pc:spChg>
        <pc:spChg chg="add mod">
          <ac:chgData name="Ellen Goovaerts" userId="S::ellen.goovaerts@b3w.vlaanderen.be::1e9ccfd9-af7e-4370-bcf5-b0b24a619b93" providerId="AD" clId="Web-{AE7E47E5-3EE1-4D53-A747-4EEF35D5B2E1}" dt="2021-06-28T14:16:03.859" v="903" actId="1076"/>
          <ac:spMkLst>
            <pc:docMk/>
            <pc:sldMk cId="207760832" sldId="439"/>
            <ac:spMk id="7" creationId="{45288F88-7D2B-4ABE-BAB5-B19DC5D508B8}"/>
          </ac:spMkLst>
        </pc:spChg>
        <pc:picChg chg="add mod">
          <ac:chgData name="Ellen Goovaerts" userId="S::ellen.goovaerts@b3w.vlaanderen.be::1e9ccfd9-af7e-4370-bcf5-b0b24a619b93" providerId="AD" clId="Web-{AE7E47E5-3EE1-4D53-A747-4EEF35D5B2E1}" dt="2021-06-28T14:15:33.889" v="884" actId="14100"/>
          <ac:picMkLst>
            <pc:docMk/>
            <pc:sldMk cId="207760832" sldId="439"/>
            <ac:picMk id="6" creationId="{5818F9BD-496C-4D95-A253-E11E2DC225D9}"/>
          </ac:picMkLst>
        </pc:picChg>
      </pc:sldChg>
    </pc:docChg>
  </pc:docChgLst>
  <pc:docChgLst>
    <pc:chgData name="Ellen Goovaerts" userId="S::ellen.goovaerts@b3w.vlaanderen.be::1e9ccfd9-af7e-4370-bcf5-b0b24a619b93" providerId="AD" clId="Web-{0A6B836A-3920-4BCB-A36E-7C2BE59E7359}"/>
    <pc:docChg chg="addSld delSld modSld sldOrd">
      <pc:chgData name="Ellen Goovaerts" userId="S::ellen.goovaerts@b3w.vlaanderen.be::1e9ccfd9-af7e-4370-bcf5-b0b24a619b93" providerId="AD" clId="Web-{0A6B836A-3920-4BCB-A36E-7C2BE59E7359}" dt="2021-11-16T08:40:08.562" v="982" actId="20577"/>
      <pc:docMkLst>
        <pc:docMk/>
      </pc:docMkLst>
      <pc:sldChg chg="del">
        <pc:chgData name="Ellen Goovaerts" userId="S::ellen.goovaerts@b3w.vlaanderen.be::1e9ccfd9-af7e-4370-bcf5-b0b24a619b93" providerId="AD" clId="Web-{0A6B836A-3920-4BCB-A36E-7C2BE59E7359}" dt="2021-11-16T08:39:23.436" v="939"/>
        <pc:sldMkLst>
          <pc:docMk/>
          <pc:sldMk cId="43305687" sldId="416"/>
        </pc:sldMkLst>
      </pc:sldChg>
      <pc:sldChg chg="del">
        <pc:chgData name="Ellen Goovaerts" userId="S::ellen.goovaerts@b3w.vlaanderen.be::1e9ccfd9-af7e-4370-bcf5-b0b24a619b93" providerId="AD" clId="Web-{0A6B836A-3920-4BCB-A36E-7C2BE59E7359}" dt="2021-11-16T08:31:42.784" v="682"/>
        <pc:sldMkLst>
          <pc:docMk/>
          <pc:sldMk cId="2383034454" sldId="429"/>
        </pc:sldMkLst>
      </pc:sldChg>
      <pc:sldChg chg="modSp del">
        <pc:chgData name="Ellen Goovaerts" userId="S::ellen.goovaerts@b3w.vlaanderen.be::1e9ccfd9-af7e-4370-bcf5-b0b24a619b93" providerId="AD" clId="Web-{0A6B836A-3920-4BCB-A36E-7C2BE59E7359}" dt="2021-11-16T08:29:22.672" v="681"/>
        <pc:sldMkLst>
          <pc:docMk/>
          <pc:sldMk cId="3717183405" sldId="432"/>
        </pc:sldMkLst>
        <pc:spChg chg="mod">
          <ac:chgData name="Ellen Goovaerts" userId="S::ellen.goovaerts@b3w.vlaanderen.be::1e9ccfd9-af7e-4370-bcf5-b0b24a619b93" providerId="AD" clId="Web-{0A6B836A-3920-4BCB-A36E-7C2BE59E7359}" dt="2021-11-16T08:28:45.983" v="654" actId="20577"/>
          <ac:spMkLst>
            <pc:docMk/>
            <pc:sldMk cId="3717183405" sldId="432"/>
            <ac:spMk id="2" creationId="{4E3EF98A-0C1C-4B6C-8424-BDC8550BCBB3}"/>
          </ac:spMkLst>
        </pc:spChg>
        <pc:spChg chg="mod">
          <ac:chgData name="Ellen Goovaerts" userId="S::ellen.goovaerts@b3w.vlaanderen.be::1e9ccfd9-af7e-4370-bcf5-b0b24a619b93" providerId="AD" clId="Web-{0A6B836A-3920-4BCB-A36E-7C2BE59E7359}" dt="2021-11-16T08:28:36.295" v="653" actId="20577"/>
          <ac:spMkLst>
            <pc:docMk/>
            <pc:sldMk cId="3717183405" sldId="432"/>
            <ac:spMk id="3" creationId="{DCBDB424-781F-4907-80F0-B2D5EC2F5883}"/>
          </ac:spMkLst>
        </pc:spChg>
      </pc:sldChg>
      <pc:sldChg chg="modSp">
        <pc:chgData name="Ellen Goovaerts" userId="S::ellen.goovaerts@b3w.vlaanderen.be::1e9ccfd9-af7e-4370-bcf5-b0b24a619b93" providerId="AD" clId="Web-{0A6B836A-3920-4BCB-A36E-7C2BE59E7359}" dt="2021-11-16T08:12:17.460" v="235" actId="20577"/>
        <pc:sldMkLst>
          <pc:docMk/>
          <pc:sldMk cId="4172308951" sldId="434"/>
        </pc:sldMkLst>
        <pc:spChg chg="mod">
          <ac:chgData name="Ellen Goovaerts" userId="S::ellen.goovaerts@b3w.vlaanderen.be::1e9ccfd9-af7e-4370-bcf5-b0b24a619b93" providerId="AD" clId="Web-{0A6B836A-3920-4BCB-A36E-7C2BE59E7359}" dt="2021-11-16T08:12:17.460" v="235" actId="20577"/>
          <ac:spMkLst>
            <pc:docMk/>
            <pc:sldMk cId="4172308951" sldId="434"/>
            <ac:spMk id="2" creationId="{1543B956-EE1F-4DC2-A924-32157209744D}"/>
          </ac:spMkLst>
        </pc:spChg>
      </pc:sldChg>
      <pc:sldChg chg="del">
        <pc:chgData name="Ellen Goovaerts" userId="S::ellen.goovaerts@b3w.vlaanderen.be::1e9ccfd9-af7e-4370-bcf5-b0b24a619b93" providerId="AD" clId="Web-{0A6B836A-3920-4BCB-A36E-7C2BE59E7359}" dt="2021-11-16T08:31:53.675" v="683"/>
        <pc:sldMkLst>
          <pc:docMk/>
          <pc:sldMk cId="1708224042" sldId="435"/>
        </pc:sldMkLst>
      </pc:sldChg>
      <pc:sldChg chg="addSp delSp modSp ord">
        <pc:chgData name="Ellen Goovaerts" userId="S::ellen.goovaerts@b3w.vlaanderen.be::1e9ccfd9-af7e-4370-bcf5-b0b24a619b93" providerId="AD" clId="Web-{0A6B836A-3920-4BCB-A36E-7C2BE59E7359}" dt="2021-11-16T08:12:38.445" v="239" actId="20577"/>
        <pc:sldMkLst>
          <pc:docMk/>
          <pc:sldMk cId="2607452602" sldId="437"/>
        </pc:sldMkLst>
        <pc:spChg chg="mod">
          <ac:chgData name="Ellen Goovaerts" userId="S::ellen.goovaerts@b3w.vlaanderen.be::1e9ccfd9-af7e-4370-bcf5-b0b24a619b93" providerId="AD" clId="Web-{0A6B836A-3920-4BCB-A36E-7C2BE59E7359}" dt="2021-11-16T08:12:38.445" v="239" actId="20577"/>
          <ac:spMkLst>
            <pc:docMk/>
            <pc:sldMk cId="2607452602" sldId="437"/>
            <ac:spMk id="2" creationId="{41682E10-6056-4921-A7B0-ED259B760631}"/>
          </ac:spMkLst>
        </pc:spChg>
        <pc:spChg chg="mod">
          <ac:chgData name="Ellen Goovaerts" userId="S::ellen.goovaerts@b3w.vlaanderen.be::1e9ccfd9-af7e-4370-bcf5-b0b24a619b93" providerId="AD" clId="Web-{0A6B836A-3920-4BCB-A36E-7C2BE59E7359}" dt="2021-11-16T08:08:34.814" v="208" actId="20577"/>
          <ac:spMkLst>
            <pc:docMk/>
            <pc:sldMk cId="2607452602" sldId="437"/>
            <ac:spMk id="3" creationId="{851CEDA6-FB3A-46A8-BFEB-46405596063D}"/>
          </ac:spMkLst>
        </pc:spChg>
        <pc:spChg chg="add del mod">
          <ac:chgData name="Ellen Goovaerts" userId="S::ellen.goovaerts@b3w.vlaanderen.be::1e9ccfd9-af7e-4370-bcf5-b0b24a619b93" providerId="AD" clId="Web-{0A6B836A-3920-4BCB-A36E-7C2BE59E7359}" dt="2021-11-16T08:00:54.710" v="168"/>
          <ac:spMkLst>
            <pc:docMk/>
            <pc:sldMk cId="2607452602" sldId="437"/>
            <ac:spMk id="7" creationId="{3EF202FA-316D-4311-A66E-481C2781C7D0}"/>
          </ac:spMkLst>
        </pc:spChg>
        <pc:spChg chg="add">
          <ac:chgData name="Ellen Goovaerts" userId="S::ellen.goovaerts@b3w.vlaanderen.be::1e9ccfd9-af7e-4370-bcf5-b0b24a619b93" providerId="AD" clId="Web-{0A6B836A-3920-4BCB-A36E-7C2BE59E7359}" dt="2021-11-16T08:00:51.679" v="167"/>
          <ac:spMkLst>
            <pc:docMk/>
            <pc:sldMk cId="2607452602" sldId="437"/>
            <ac:spMk id="9" creationId="{D2280E28-9077-48AA-B561-73F84B315D51}"/>
          </ac:spMkLst>
        </pc:spChg>
        <pc:picChg chg="mod">
          <ac:chgData name="Ellen Goovaerts" userId="S::ellen.goovaerts@b3w.vlaanderen.be::1e9ccfd9-af7e-4370-bcf5-b0b24a619b93" providerId="AD" clId="Web-{0A6B836A-3920-4BCB-A36E-7C2BE59E7359}" dt="2021-11-16T08:01:08.695" v="171" actId="1076"/>
          <ac:picMkLst>
            <pc:docMk/>
            <pc:sldMk cId="2607452602" sldId="437"/>
            <ac:picMk id="6" creationId="{FB7291C1-1242-4923-850E-766CCE3415E3}"/>
          </ac:picMkLst>
        </pc:picChg>
        <pc:picChg chg="add del mod modCrop">
          <ac:chgData name="Ellen Goovaerts" userId="S::ellen.goovaerts@b3w.vlaanderen.be::1e9ccfd9-af7e-4370-bcf5-b0b24a619b93" providerId="AD" clId="Web-{0A6B836A-3920-4BCB-A36E-7C2BE59E7359}" dt="2021-11-16T07:45:20.517" v="35"/>
          <ac:picMkLst>
            <pc:docMk/>
            <pc:sldMk cId="2607452602" sldId="437"/>
            <ac:picMk id="8" creationId="{EEC0B245-9F75-479F-A4F7-73A5DF9026CC}"/>
          </ac:picMkLst>
        </pc:picChg>
      </pc:sldChg>
      <pc:sldChg chg="modSp">
        <pc:chgData name="Ellen Goovaerts" userId="S::ellen.goovaerts@b3w.vlaanderen.be::1e9ccfd9-af7e-4370-bcf5-b0b24a619b93" providerId="AD" clId="Web-{0A6B836A-3920-4BCB-A36E-7C2BE59E7359}" dt="2021-11-16T08:12:23.585" v="236" actId="20577"/>
        <pc:sldMkLst>
          <pc:docMk/>
          <pc:sldMk cId="2013089350" sldId="438"/>
        </pc:sldMkLst>
        <pc:spChg chg="mod">
          <ac:chgData name="Ellen Goovaerts" userId="S::ellen.goovaerts@b3w.vlaanderen.be::1e9ccfd9-af7e-4370-bcf5-b0b24a619b93" providerId="AD" clId="Web-{0A6B836A-3920-4BCB-A36E-7C2BE59E7359}" dt="2021-11-16T08:12:23.585" v="236" actId="20577"/>
          <ac:spMkLst>
            <pc:docMk/>
            <pc:sldMk cId="2013089350" sldId="438"/>
            <ac:spMk id="2" creationId="{CE8947B7-7A51-4ADE-B930-DA5D143FD20D}"/>
          </ac:spMkLst>
        </pc:spChg>
      </pc:sldChg>
      <pc:sldChg chg="modSp">
        <pc:chgData name="Ellen Goovaerts" userId="S::ellen.goovaerts@b3w.vlaanderen.be::1e9ccfd9-af7e-4370-bcf5-b0b24a619b93" providerId="AD" clId="Web-{0A6B836A-3920-4BCB-A36E-7C2BE59E7359}" dt="2021-11-16T08:12:47.133" v="241" actId="20577"/>
        <pc:sldMkLst>
          <pc:docMk/>
          <pc:sldMk cId="207760832" sldId="439"/>
        </pc:sldMkLst>
        <pc:spChg chg="mod">
          <ac:chgData name="Ellen Goovaerts" userId="S::ellen.goovaerts@b3w.vlaanderen.be::1e9ccfd9-af7e-4370-bcf5-b0b24a619b93" providerId="AD" clId="Web-{0A6B836A-3920-4BCB-A36E-7C2BE59E7359}" dt="2021-11-16T08:12:47.133" v="241" actId="20577"/>
          <ac:spMkLst>
            <pc:docMk/>
            <pc:sldMk cId="207760832" sldId="439"/>
            <ac:spMk id="2" creationId="{CE8947B7-7A51-4ADE-B930-DA5D143FD20D}"/>
          </ac:spMkLst>
        </pc:spChg>
      </pc:sldChg>
      <pc:sldChg chg="addSp delSp modSp new">
        <pc:chgData name="Ellen Goovaerts" userId="S::ellen.goovaerts@b3w.vlaanderen.be::1e9ccfd9-af7e-4370-bcf5-b0b24a619b93" providerId="AD" clId="Web-{0A6B836A-3920-4BCB-A36E-7C2BE59E7359}" dt="2021-11-16T08:12:42.273" v="240" actId="20577"/>
        <pc:sldMkLst>
          <pc:docMk/>
          <pc:sldMk cId="2258674634" sldId="443"/>
        </pc:sldMkLst>
        <pc:spChg chg="mod">
          <ac:chgData name="Ellen Goovaerts" userId="S::ellen.goovaerts@b3w.vlaanderen.be::1e9ccfd9-af7e-4370-bcf5-b0b24a619b93" providerId="AD" clId="Web-{0A6B836A-3920-4BCB-A36E-7C2BE59E7359}" dt="2021-11-16T08:12:42.273" v="240" actId="20577"/>
          <ac:spMkLst>
            <pc:docMk/>
            <pc:sldMk cId="2258674634" sldId="443"/>
            <ac:spMk id="2" creationId="{1531E687-982C-4D19-A6A4-B0D826416EA2}"/>
          </ac:spMkLst>
        </pc:spChg>
        <pc:spChg chg="del">
          <ac:chgData name="Ellen Goovaerts" userId="S::ellen.goovaerts@b3w.vlaanderen.be::1e9ccfd9-af7e-4370-bcf5-b0b24a619b93" providerId="AD" clId="Web-{0A6B836A-3920-4BCB-A36E-7C2BE59E7359}" dt="2021-11-16T07:46:13.440" v="37"/>
          <ac:spMkLst>
            <pc:docMk/>
            <pc:sldMk cId="2258674634" sldId="443"/>
            <ac:spMk id="3" creationId="{1857BC2A-1E0D-4E27-BE1C-EC5DE48FCBAF}"/>
          </ac:spMkLst>
        </pc:spChg>
        <pc:spChg chg="add mod">
          <ac:chgData name="Ellen Goovaerts" userId="S::ellen.goovaerts@b3w.vlaanderen.be::1e9ccfd9-af7e-4370-bcf5-b0b24a619b93" providerId="AD" clId="Web-{0A6B836A-3920-4BCB-A36E-7C2BE59E7359}" dt="2021-11-16T08:11:49.506" v="232" actId="20577"/>
          <ac:spMkLst>
            <pc:docMk/>
            <pc:sldMk cId="2258674634" sldId="443"/>
            <ac:spMk id="8" creationId="{9CA5B35D-F265-4620-AB04-C2F26F68C40D}"/>
          </ac:spMkLst>
        </pc:spChg>
        <pc:picChg chg="add del mod ord">
          <ac:chgData name="Ellen Goovaerts" userId="S::ellen.goovaerts@b3w.vlaanderen.be::1e9ccfd9-af7e-4370-bcf5-b0b24a619b93" providerId="AD" clId="Web-{0A6B836A-3920-4BCB-A36E-7C2BE59E7359}" dt="2021-11-16T07:56:55.955" v="128"/>
          <ac:picMkLst>
            <pc:docMk/>
            <pc:sldMk cId="2258674634" sldId="443"/>
            <ac:picMk id="6" creationId="{151B8CEF-8DA3-4393-94DC-EA8D98357DBF}"/>
          </ac:picMkLst>
        </pc:picChg>
      </pc:sldChg>
      <pc:sldChg chg="addSp delSp modSp new">
        <pc:chgData name="Ellen Goovaerts" userId="S::ellen.goovaerts@b3w.vlaanderen.be::1e9ccfd9-af7e-4370-bcf5-b0b24a619b93" providerId="AD" clId="Web-{0A6B836A-3920-4BCB-A36E-7C2BE59E7359}" dt="2021-11-16T08:12:29.554" v="237" actId="20577"/>
        <pc:sldMkLst>
          <pc:docMk/>
          <pc:sldMk cId="1525660778" sldId="444"/>
        </pc:sldMkLst>
        <pc:spChg chg="mod">
          <ac:chgData name="Ellen Goovaerts" userId="S::ellen.goovaerts@b3w.vlaanderen.be::1e9ccfd9-af7e-4370-bcf5-b0b24a619b93" providerId="AD" clId="Web-{0A6B836A-3920-4BCB-A36E-7C2BE59E7359}" dt="2021-11-16T08:12:29.554" v="237" actId="20577"/>
          <ac:spMkLst>
            <pc:docMk/>
            <pc:sldMk cId="1525660778" sldId="444"/>
            <ac:spMk id="2" creationId="{C4F9D6B1-303D-4704-9B99-BF9BD96F234F}"/>
          </ac:spMkLst>
        </pc:spChg>
        <pc:spChg chg="del">
          <ac:chgData name="Ellen Goovaerts" userId="S::ellen.goovaerts@b3w.vlaanderen.be::1e9ccfd9-af7e-4370-bcf5-b0b24a619b93" providerId="AD" clId="Web-{0A6B836A-3920-4BCB-A36E-7C2BE59E7359}" dt="2021-11-16T07:49:25.460" v="40"/>
          <ac:spMkLst>
            <pc:docMk/>
            <pc:sldMk cId="1525660778" sldId="444"/>
            <ac:spMk id="3" creationId="{2405115E-55F2-4A69-A606-930DF3815AAE}"/>
          </ac:spMkLst>
        </pc:spChg>
        <pc:spChg chg="add mod">
          <ac:chgData name="Ellen Goovaerts" userId="S::ellen.goovaerts@b3w.vlaanderen.be::1e9ccfd9-af7e-4370-bcf5-b0b24a619b93" providerId="AD" clId="Web-{0A6B836A-3920-4BCB-A36E-7C2BE59E7359}" dt="2021-11-16T07:53:25.497" v="96" actId="1076"/>
          <ac:spMkLst>
            <pc:docMk/>
            <pc:sldMk cId="1525660778" sldId="444"/>
            <ac:spMk id="7" creationId="{86E41806-D040-4C68-9CDD-1DAC94AA7DF1}"/>
          </ac:spMkLst>
        </pc:spChg>
        <pc:spChg chg="add del mod">
          <ac:chgData name="Ellen Goovaerts" userId="S::ellen.goovaerts@b3w.vlaanderen.be::1e9ccfd9-af7e-4370-bcf5-b0b24a619b93" providerId="AD" clId="Web-{0A6B836A-3920-4BCB-A36E-7C2BE59E7359}" dt="2021-11-16T07:52:48.980" v="64"/>
          <ac:spMkLst>
            <pc:docMk/>
            <pc:sldMk cId="1525660778" sldId="444"/>
            <ac:spMk id="11" creationId="{8EF60BC5-2D1D-4C90-A15F-A17E6FB80584}"/>
          </ac:spMkLst>
        </pc:spChg>
        <pc:spChg chg="add mod">
          <ac:chgData name="Ellen Goovaerts" userId="S::ellen.goovaerts@b3w.vlaanderen.be::1e9ccfd9-af7e-4370-bcf5-b0b24a619b93" providerId="AD" clId="Web-{0A6B836A-3920-4BCB-A36E-7C2BE59E7359}" dt="2021-11-16T07:58:57.707" v="148"/>
          <ac:spMkLst>
            <pc:docMk/>
            <pc:sldMk cId="1525660778" sldId="444"/>
            <ac:spMk id="15" creationId="{62B61998-6EC1-479D-96AC-8AE6A047E490}"/>
          </ac:spMkLst>
        </pc:spChg>
        <pc:spChg chg="add del mod">
          <ac:chgData name="Ellen Goovaerts" userId="S::ellen.goovaerts@b3w.vlaanderen.be::1e9ccfd9-af7e-4370-bcf5-b0b24a619b93" providerId="AD" clId="Web-{0A6B836A-3920-4BCB-A36E-7C2BE59E7359}" dt="2021-11-16T07:59:31.255" v="153"/>
          <ac:spMkLst>
            <pc:docMk/>
            <pc:sldMk cId="1525660778" sldId="444"/>
            <ac:spMk id="18" creationId="{89FF56D0-6965-494E-B418-748E05725E85}"/>
          </ac:spMkLst>
        </pc:spChg>
        <pc:picChg chg="add del mod ord">
          <ac:chgData name="Ellen Goovaerts" userId="S::ellen.goovaerts@b3w.vlaanderen.be::1e9ccfd9-af7e-4370-bcf5-b0b24a619b93" providerId="AD" clId="Web-{0A6B836A-3920-4BCB-A36E-7C2BE59E7359}" dt="2021-11-16T07:50:52.462" v="63"/>
          <ac:picMkLst>
            <pc:docMk/>
            <pc:sldMk cId="1525660778" sldId="444"/>
            <ac:picMk id="6" creationId="{B6328ABA-0411-4359-B6A5-72799524F804}"/>
          </ac:picMkLst>
        </pc:picChg>
        <pc:picChg chg="add mod ord">
          <ac:chgData name="Ellen Goovaerts" userId="S::ellen.goovaerts@b3w.vlaanderen.be::1e9ccfd9-af7e-4370-bcf5-b0b24a619b93" providerId="AD" clId="Web-{0A6B836A-3920-4BCB-A36E-7C2BE59E7359}" dt="2021-11-16T07:58:13.613" v="139" actId="14100"/>
          <ac:picMkLst>
            <pc:docMk/>
            <pc:sldMk cId="1525660778" sldId="444"/>
            <ac:picMk id="12" creationId="{FD958A7D-0A6A-487F-BACE-D3CE2704CA9C}"/>
          </ac:picMkLst>
        </pc:picChg>
        <pc:picChg chg="add mod">
          <ac:chgData name="Ellen Goovaerts" userId="S::ellen.goovaerts@b3w.vlaanderen.be::1e9ccfd9-af7e-4370-bcf5-b0b24a619b93" providerId="AD" clId="Web-{0A6B836A-3920-4BCB-A36E-7C2BE59E7359}" dt="2021-11-16T07:58:53.770" v="146" actId="1076"/>
          <ac:picMkLst>
            <pc:docMk/>
            <pc:sldMk cId="1525660778" sldId="444"/>
            <ac:picMk id="13" creationId="{54556554-4D02-402A-9BA4-29EC748FA561}"/>
          </ac:picMkLst>
        </pc:picChg>
        <pc:picChg chg="add del mod">
          <ac:chgData name="Ellen Goovaerts" userId="S::ellen.goovaerts@b3w.vlaanderen.be::1e9ccfd9-af7e-4370-bcf5-b0b24a619b93" providerId="AD" clId="Web-{0A6B836A-3920-4BCB-A36E-7C2BE59E7359}" dt="2021-11-16T07:55:36.921" v="103"/>
          <ac:picMkLst>
            <pc:docMk/>
            <pc:sldMk cId="1525660778" sldId="444"/>
            <ac:picMk id="14" creationId="{6CB2833D-B640-45C7-A471-35B0F32A75A5}"/>
          </ac:picMkLst>
        </pc:picChg>
        <pc:picChg chg="add mod">
          <ac:chgData name="Ellen Goovaerts" userId="S::ellen.goovaerts@b3w.vlaanderen.be::1e9ccfd9-af7e-4370-bcf5-b0b24a619b93" providerId="AD" clId="Web-{0A6B836A-3920-4BCB-A36E-7C2BE59E7359}" dt="2021-11-16T07:58:29.019" v="144" actId="14100"/>
          <ac:picMkLst>
            <pc:docMk/>
            <pc:sldMk cId="1525660778" sldId="444"/>
            <ac:picMk id="16" creationId="{852EC27B-A03D-4A3F-9E23-2BAD5BC2B9CF}"/>
          </ac:picMkLst>
        </pc:picChg>
        <pc:picChg chg="add mod">
          <ac:chgData name="Ellen Goovaerts" userId="S::ellen.goovaerts@b3w.vlaanderen.be::1e9ccfd9-af7e-4370-bcf5-b0b24a619b93" providerId="AD" clId="Web-{0A6B836A-3920-4BCB-A36E-7C2BE59E7359}" dt="2021-11-16T07:58:20.285" v="143" actId="1076"/>
          <ac:picMkLst>
            <pc:docMk/>
            <pc:sldMk cId="1525660778" sldId="444"/>
            <ac:picMk id="17" creationId="{9701120A-4663-4DE8-8BC8-D9FFC329F090}"/>
          </ac:picMkLst>
        </pc:picChg>
        <pc:cxnChg chg="add del mod">
          <ac:chgData name="Ellen Goovaerts" userId="S::ellen.goovaerts@b3w.vlaanderen.be::1e9ccfd9-af7e-4370-bcf5-b0b24a619b93" providerId="AD" clId="Web-{0A6B836A-3920-4BCB-A36E-7C2BE59E7359}" dt="2021-11-16T07:52:50.918" v="66"/>
          <ac:cxnSpMkLst>
            <pc:docMk/>
            <pc:sldMk cId="1525660778" sldId="444"/>
            <ac:cxnSpMk id="8" creationId="{C66FDA6C-7E5A-4781-A8B3-F7602115586A}"/>
          </ac:cxnSpMkLst>
        </pc:cxnChg>
        <pc:cxnChg chg="add del mod">
          <ac:chgData name="Ellen Goovaerts" userId="S::ellen.goovaerts@b3w.vlaanderen.be::1e9ccfd9-af7e-4370-bcf5-b0b24a619b93" providerId="AD" clId="Web-{0A6B836A-3920-4BCB-A36E-7C2BE59E7359}" dt="2021-11-16T07:52:51.652" v="67"/>
          <ac:cxnSpMkLst>
            <pc:docMk/>
            <pc:sldMk cId="1525660778" sldId="444"/>
            <ac:cxnSpMk id="9" creationId="{0F5A13BA-C394-46A6-813B-3BB8CCFFF4F9}"/>
          </ac:cxnSpMkLst>
        </pc:cxnChg>
        <pc:cxnChg chg="add mod">
          <ac:chgData name="Ellen Goovaerts" userId="S::ellen.goovaerts@b3w.vlaanderen.be::1e9ccfd9-af7e-4370-bcf5-b0b24a619b93" providerId="AD" clId="Web-{0A6B836A-3920-4BCB-A36E-7C2BE59E7359}" dt="2021-11-16T08:00:19.990" v="165" actId="14100"/>
          <ac:cxnSpMkLst>
            <pc:docMk/>
            <pc:sldMk cId="1525660778" sldId="444"/>
            <ac:cxnSpMk id="19" creationId="{3AD11A3E-F69E-48D2-A399-7FA9AC0BE00C}"/>
          </ac:cxnSpMkLst>
        </pc:cxnChg>
        <pc:cxnChg chg="add del mod">
          <ac:chgData name="Ellen Goovaerts" userId="S::ellen.goovaerts@b3w.vlaanderen.be::1e9ccfd9-af7e-4370-bcf5-b0b24a619b93" providerId="AD" clId="Web-{0A6B836A-3920-4BCB-A36E-7C2BE59E7359}" dt="2021-11-16T08:00:11.850" v="163"/>
          <ac:cxnSpMkLst>
            <pc:docMk/>
            <pc:sldMk cId="1525660778" sldId="444"/>
            <ac:cxnSpMk id="20" creationId="{1F4B040B-E9D8-4CF1-9AA9-EA45870CE2A1}"/>
          </ac:cxnSpMkLst>
        </pc:cxnChg>
      </pc:sldChg>
      <pc:sldChg chg="addSp delSp modSp add replId">
        <pc:chgData name="Ellen Goovaerts" userId="S::ellen.goovaerts@b3w.vlaanderen.be::1e9ccfd9-af7e-4370-bcf5-b0b24a619b93" providerId="AD" clId="Web-{0A6B836A-3920-4BCB-A36E-7C2BE59E7359}" dt="2021-11-16T08:12:34.086" v="238" actId="20577"/>
        <pc:sldMkLst>
          <pc:docMk/>
          <pc:sldMk cId="1388238271" sldId="445"/>
        </pc:sldMkLst>
        <pc:spChg chg="mod">
          <ac:chgData name="Ellen Goovaerts" userId="S::ellen.goovaerts@b3w.vlaanderen.be::1e9ccfd9-af7e-4370-bcf5-b0b24a619b93" providerId="AD" clId="Web-{0A6B836A-3920-4BCB-A36E-7C2BE59E7359}" dt="2021-11-16T08:12:34.086" v="238" actId="20577"/>
          <ac:spMkLst>
            <pc:docMk/>
            <pc:sldMk cId="1388238271" sldId="445"/>
            <ac:spMk id="2" creationId="{C4F9D6B1-303D-4704-9B99-BF9BD96F234F}"/>
          </ac:spMkLst>
        </pc:spChg>
        <pc:spChg chg="mod">
          <ac:chgData name="Ellen Goovaerts" userId="S::ellen.goovaerts@b3w.vlaanderen.be::1e9ccfd9-af7e-4370-bcf5-b0b24a619b93" providerId="AD" clId="Web-{0A6B836A-3920-4BCB-A36E-7C2BE59E7359}" dt="2021-11-16T08:03:26.542" v="206" actId="14100"/>
          <ac:spMkLst>
            <pc:docMk/>
            <pc:sldMk cId="1388238271" sldId="445"/>
            <ac:spMk id="15" creationId="{62B61998-6EC1-479D-96AC-8AE6A047E490}"/>
          </ac:spMkLst>
        </pc:spChg>
        <pc:picChg chg="add mod">
          <ac:chgData name="Ellen Goovaerts" userId="S::ellen.goovaerts@b3w.vlaanderen.be::1e9ccfd9-af7e-4370-bcf5-b0b24a619b93" providerId="AD" clId="Web-{0A6B836A-3920-4BCB-A36E-7C2BE59E7359}" dt="2021-11-16T08:02:21.321" v="196" actId="1076"/>
          <ac:picMkLst>
            <pc:docMk/>
            <pc:sldMk cId="1388238271" sldId="445"/>
            <ac:picMk id="3" creationId="{4D735620-56FD-45FC-A7EC-3B7021D77C96}"/>
          </ac:picMkLst>
        </pc:picChg>
        <pc:picChg chg="add mod">
          <ac:chgData name="Ellen Goovaerts" userId="S::ellen.goovaerts@b3w.vlaanderen.be::1e9ccfd9-af7e-4370-bcf5-b0b24a619b93" providerId="AD" clId="Web-{0A6B836A-3920-4BCB-A36E-7C2BE59E7359}" dt="2021-11-16T08:03:00.697" v="199" actId="14100"/>
          <ac:picMkLst>
            <pc:docMk/>
            <pc:sldMk cId="1388238271" sldId="445"/>
            <ac:picMk id="6" creationId="{07A8C49A-06B1-4D9F-A062-03597DE98CD6}"/>
          </ac:picMkLst>
        </pc:picChg>
        <pc:picChg chg="del">
          <ac:chgData name="Ellen Goovaerts" userId="S::ellen.goovaerts@b3w.vlaanderen.be::1e9ccfd9-af7e-4370-bcf5-b0b24a619b93" providerId="AD" clId="Web-{0A6B836A-3920-4BCB-A36E-7C2BE59E7359}" dt="2021-11-16T08:01:58.165" v="189"/>
          <ac:picMkLst>
            <pc:docMk/>
            <pc:sldMk cId="1388238271" sldId="445"/>
            <ac:picMk id="13" creationId="{54556554-4D02-402A-9BA4-29EC748FA561}"/>
          </ac:picMkLst>
        </pc:picChg>
        <pc:picChg chg="del">
          <ac:chgData name="Ellen Goovaerts" userId="S::ellen.goovaerts@b3w.vlaanderen.be::1e9ccfd9-af7e-4370-bcf5-b0b24a619b93" providerId="AD" clId="Web-{0A6B836A-3920-4BCB-A36E-7C2BE59E7359}" dt="2021-11-16T08:01:20.054" v="174"/>
          <ac:picMkLst>
            <pc:docMk/>
            <pc:sldMk cId="1388238271" sldId="445"/>
            <ac:picMk id="16" creationId="{852EC27B-A03D-4A3F-9E23-2BAD5BC2B9CF}"/>
          </ac:picMkLst>
        </pc:picChg>
        <pc:picChg chg="del">
          <ac:chgData name="Ellen Goovaerts" userId="S::ellen.goovaerts@b3w.vlaanderen.be::1e9ccfd9-af7e-4370-bcf5-b0b24a619b93" providerId="AD" clId="Web-{0A6B836A-3920-4BCB-A36E-7C2BE59E7359}" dt="2021-11-16T08:03:01.932" v="200"/>
          <ac:picMkLst>
            <pc:docMk/>
            <pc:sldMk cId="1388238271" sldId="445"/>
            <ac:picMk id="17" creationId="{9701120A-4663-4DE8-8BC8-D9FFC329F090}"/>
          </ac:picMkLst>
        </pc:picChg>
        <pc:cxnChg chg="del">
          <ac:chgData name="Ellen Goovaerts" userId="S::ellen.goovaerts@b3w.vlaanderen.be::1e9ccfd9-af7e-4370-bcf5-b0b24a619b93" providerId="AD" clId="Web-{0A6B836A-3920-4BCB-A36E-7C2BE59E7359}" dt="2021-11-16T08:04:36.778" v="207"/>
          <ac:cxnSpMkLst>
            <pc:docMk/>
            <pc:sldMk cId="1388238271" sldId="445"/>
            <ac:cxnSpMk id="19" creationId="{3AD11A3E-F69E-48D2-A399-7FA9AC0BE00C}"/>
          </ac:cxnSpMkLst>
        </pc:cxnChg>
      </pc:sldChg>
      <pc:sldChg chg="addSp modSp new ord">
        <pc:chgData name="Ellen Goovaerts" userId="S::ellen.goovaerts@b3w.vlaanderen.be::1e9ccfd9-af7e-4370-bcf5-b0b24a619b93" providerId="AD" clId="Web-{0A6B836A-3920-4BCB-A36E-7C2BE59E7359}" dt="2021-11-16T08:24:35.134" v="541" actId="1076"/>
        <pc:sldMkLst>
          <pc:docMk/>
          <pc:sldMk cId="1002094652" sldId="446"/>
        </pc:sldMkLst>
        <pc:spChg chg="mod">
          <ac:chgData name="Ellen Goovaerts" userId="S::ellen.goovaerts@b3w.vlaanderen.be::1e9ccfd9-af7e-4370-bcf5-b0b24a619b93" providerId="AD" clId="Web-{0A6B836A-3920-4BCB-A36E-7C2BE59E7359}" dt="2021-11-16T08:12:56.492" v="254" actId="20577"/>
          <ac:spMkLst>
            <pc:docMk/>
            <pc:sldMk cId="1002094652" sldId="446"/>
            <ac:spMk id="2" creationId="{D6EC7894-D15E-4137-AC22-AEFAF60EDE0E}"/>
          </ac:spMkLst>
        </pc:spChg>
        <pc:spChg chg="mod">
          <ac:chgData name="Ellen Goovaerts" userId="S::ellen.goovaerts@b3w.vlaanderen.be::1e9ccfd9-af7e-4370-bcf5-b0b24a619b93" providerId="AD" clId="Web-{0A6B836A-3920-4BCB-A36E-7C2BE59E7359}" dt="2021-11-16T08:24:34.477" v="540" actId="20577"/>
          <ac:spMkLst>
            <pc:docMk/>
            <pc:sldMk cId="1002094652" sldId="446"/>
            <ac:spMk id="3" creationId="{8A562343-6C88-4174-850B-C3764656A87B}"/>
          </ac:spMkLst>
        </pc:spChg>
        <pc:spChg chg="add mod">
          <ac:chgData name="Ellen Goovaerts" userId="S::ellen.goovaerts@b3w.vlaanderen.be::1e9ccfd9-af7e-4370-bcf5-b0b24a619b93" providerId="AD" clId="Web-{0A6B836A-3920-4BCB-A36E-7C2BE59E7359}" dt="2021-11-16T08:18:26.422" v="428" actId="14100"/>
          <ac:spMkLst>
            <pc:docMk/>
            <pc:sldMk cId="1002094652" sldId="446"/>
            <ac:spMk id="7" creationId="{73DF1162-FA0C-4ED1-B37B-A1C18FB364D1}"/>
          </ac:spMkLst>
        </pc:spChg>
        <pc:spChg chg="add mod">
          <ac:chgData name="Ellen Goovaerts" userId="S::ellen.goovaerts@b3w.vlaanderen.be::1e9ccfd9-af7e-4370-bcf5-b0b24a619b93" providerId="AD" clId="Web-{0A6B836A-3920-4BCB-A36E-7C2BE59E7359}" dt="2021-11-16T08:21:08.551" v="460" actId="20577"/>
          <ac:spMkLst>
            <pc:docMk/>
            <pc:sldMk cId="1002094652" sldId="446"/>
            <ac:spMk id="8" creationId="{FF778F72-117F-412B-B1F1-3C62800BFD8D}"/>
          </ac:spMkLst>
        </pc:spChg>
        <pc:picChg chg="add mod">
          <ac:chgData name="Ellen Goovaerts" userId="S::ellen.goovaerts@b3w.vlaanderen.be::1e9ccfd9-af7e-4370-bcf5-b0b24a619b93" providerId="AD" clId="Web-{0A6B836A-3920-4BCB-A36E-7C2BE59E7359}" dt="2021-11-16T08:24:35.134" v="541" actId="1076"/>
          <ac:picMkLst>
            <pc:docMk/>
            <pc:sldMk cId="1002094652" sldId="446"/>
            <ac:picMk id="6" creationId="{0714AB12-C1B5-488F-B596-032F86A5C089}"/>
          </ac:picMkLst>
        </pc:picChg>
      </pc:sldChg>
      <pc:sldChg chg="delSp modSp add replId">
        <pc:chgData name="Ellen Goovaerts" userId="S::ellen.goovaerts@b3w.vlaanderen.be::1e9ccfd9-af7e-4370-bcf5-b0b24a619b93" providerId="AD" clId="Web-{0A6B836A-3920-4BCB-A36E-7C2BE59E7359}" dt="2021-11-16T08:29:20.031" v="680" actId="20577"/>
        <pc:sldMkLst>
          <pc:docMk/>
          <pc:sldMk cId="1674793350" sldId="447"/>
        </pc:sldMkLst>
        <pc:spChg chg="mod">
          <ac:chgData name="Ellen Goovaerts" userId="S::ellen.goovaerts@b3w.vlaanderen.be::1e9ccfd9-af7e-4370-bcf5-b0b24a619b93" providerId="AD" clId="Web-{0A6B836A-3920-4BCB-A36E-7C2BE59E7359}" dt="2021-11-16T08:29:20.031" v="680" actId="20577"/>
          <ac:spMkLst>
            <pc:docMk/>
            <pc:sldMk cId="1674793350" sldId="447"/>
            <ac:spMk id="3" creationId="{8A562343-6C88-4174-850B-C3764656A87B}"/>
          </ac:spMkLst>
        </pc:spChg>
        <pc:picChg chg="del">
          <ac:chgData name="Ellen Goovaerts" userId="S::ellen.goovaerts@b3w.vlaanderen.be::1e9ccfd9-af7e-4370-bcf5-b0b24a619b93" providerId="AD" clId="Web-{0A6B836A-3920-4BCB-A36E-7C2BE59E7359}" dt="2021-11-16T08:17:02.701" v="392"/>
          <ac:picMkLst>
            <pc:docMk/>
            <pc:sldMk cId="1674793350" sldId="447"/>
            <ac:picMk id="6" creationId="{0714AB12-C1B5-488F-B596-032F86A5C089}"/>
          </ac:picMkLst>
        </pc:picChg>
      </pc:sldChg>
      <pc:sldChg chg="delSp modSp add replId">
        <pc:chgData name="Ellen Goovaerts" userId="S::ellen.goovaerts@b3w.vlaanderen.be::1e9ccfd9-af7e-4370-bcf5-b0b24a619b93" providerId="AD" clId="Web-{0A6B836A-3920-4BCB-A36E-7C2BE59E7359}" dt="2021-11-16T08:26:21.120" v="625" actId="20577"/>
        <pc:sldMkLst>
          <pc:docMk/>
          <pc:sldMk cId="4215342711" sldId="448"/>
        </pc:sldMkLst>
        <pc:spChg chg="mod">
          <ac:chgData name="Ellen Goovaerts" userId="S::ellen.goovaerts@b3w.vlaanderen.be::1e9ccfd9-af7e-4370-bcf5-b0b24a619b93" providerId="AD" clId="Web-{0A6B836A-3920-4BCB-A36E-7C2BE59E7359}" dt="2021-11-16T08:26:21.120" v="625" actId="20577"/>
          <ac:spMkLst>
            <pc:docMk/>
            <pc:sldMk cId="4215342711" sldId="448"/>
            <ac:spMk id="3" creationId="{8A562343-6C88-4174-850B-C3764656A87B}"/>
          </ac:spMkLst>
        </pc:spChg>
        <pc:spChg chg="del">
          <ac:chgData name="Ellen Goovaerts" userId="S::ellen.goovaerts@b3w.vlaanderen.be::1e9ccfd9-af7e-4370-bcf5-b0b24a619b93" providerId="AD" clId="Web-{0A6B836A-3920-4BCB-A36E-7C2BE59E7359}" dt="2021-11-16T08:24:58.025" v="546"/>
          <ac:spMkLst>
            <pc:docMk/>
            <pc:sldMk cId="4215342711" sldId="448"/>
            <ac:spMk id="7" creationId="{73DF1162-FA0C-4ED1-B37B-A1C18FB364D1}"/>
          </ac:spMkLst>
        </pc:spChg>
        <pc:spChg chg="del mod">
          <ac:chgData name="Ellen Goovaerts" userId="S::ellen.goovaerts@b3w.vlaanderen.be::1e9ccfd9-af7e-4370-bcf5-b0b24a619b93" providerId="AD" clId="Web-{0A6B836A-3920-4BCB-A36E-7C2BE59E7359}" dt="2021-11-16T08:24:56.743" v="545"/>
          <ac:spMkLst>
            <pc:docMk/>
            <pc:sldMk cId="4215342711" sldId="448"/>
            <ac:spMk id="8" creationId="{FF778F72-117F-412B-B1F1-3C62800BFD8D}"/>
          </ac:spMkLst>
        </pc:spChg>
        <pc:picChg chg="del">
          <ac:chgData name="Ellen Goovaerts" userId="S::ellen.goovaerts@b3w.vlaanderen.be::1e9ccfd9-af7e-4370-bcf5-b0b24a619b93" providerId="AD" clId="Web-{0A6B836A-3920-4BCB-A36E-7C2BE59E7359}" dt="2021-11-16T08:24:53.993" v="543"/>
          <ac:picMkLst>
            <pc:docMk/>
            <pc:sldMk cId="4215342711" sldId="448"/>
            <ac:picMk id="6" creationId="{0714AB12-C1B5-488F-B596-032F86A5C089}"/>
          </ac:picMkLst>
        </pc:picChg>
      </pc:sldChg>
      <pc:sldChg chg="modSp new ord">
        <pc:chgData name="Ellen Goovaerts" userId="S::ellen.goovaerts@b3w.vlaanderen.be::1e9ccfd9-af7e-4370-bcf5-b0b24a619b93" providerId="AD" clId="Web-{0A6B836A-3920-4BCB-A36E-7C2BE59E7359}" dt="2021-11-16T08:39:11.529" v="938" actId="20577"/>
        <pc:sldMkLst>
          <pc:docMk/>
          <pc:sldMk cId="850830636" sldId="449"/>
        </pc:sldMkLst>
        <pc:spChg chg="mod">
          <ac:chgData name="Ellen Goovaerts" userId="S::ellen.goovaerts@b3w.vlaanderen.be::1e9ccfd9-af7e-4370-bcf5-b0b24a619b93" providerId="AD" clId="Web-{0A6B836A-3920-4BCB-A36E-7C2BE59E7359}" dt="2021-11-16T08:33:38.006" v="741" actId="20577"/>
          <ac:spMkLst>
            <pc:docMk/>
            <pc:sldMk cId="850830636" sldId="449"/>
            <ac:spMk id="2" creationId="{EEE5FB34-B2F3-4119-B6EE-172C78094609}"/>
          </ac:spMkLst>
        </pc:spChg>
        <pc:spChg chg="mod">
          <ac:chgData name="Ellen Goovaerts" userId="S::ellen.goovaerts@b3w.vlaanderen.be::1e9ccfd9-af7e-4370-bcf5-b0b24a619b93" providerId="AD" clId="Web-{0A6B836A-3920-4BCB-A36E-7C2BE59E7359}" dt="2021-11-16T08:39:11.529" v="938" actId="20577"/>
          <ac:spMkLst>
            <pc:docMk/>
            <pc:sldMk cId="850830636" sldId="449"/>
            <ac:spMk id="3" creationId="{3F9EA744-EF0B-446C-B840-29FAFAC67DC2}"/>
          </ac:spMkLst>
        </pc:spChg>
      </pc:sldChg>
      <pc:sldChg chg="modSp new ord">
        <pc:chgData name="Ellen Goovaerts" userId="S::ellen.goovaerts@b3w.vlaanderen.be::1e9ccfd9-af7e-4370-bcf5-b0b24a619b93" providerId="AD" clId="Web-{0A6B836A-3920-4BCB-A36E-7C2BE59E7359}" dt="2021-11-16T08:33:50.240" v="744" actId="20577"/>
        <pc:sldMkLst>
          <pc:docMk/>
          <pc:sldMk cId="231620239" sldId="450"/>
        </pc:sldMkLst>
        <pc:spChg chg="mod">
          <ac:chgData name="Ellen Goovaerts" userId="S::ellen.goovaerts@b3w.vlaanderen.be::1e9ccfd9-af7e-4370-bcf5-b0b24a619b93" providerId="AD" clId="Web-{0A6B836A-3920-4BCB-A36E-7C2BE59E7359}" dt="2021-11-16T08:33:50.240" v="744" actId="20577"/>
          <ac:spMkLst>
            <pc:docMk/>
            <pc:sldMk cId="231620239" sldId="450"/>
            <ac:spMk id="2" creationId="{E738C919-B3CE-4163-BEDF-D8D8F4896093}"/>
          </ac:spMkLst>
        </pc:spChg>
      </pc:sldChg>
      <pc:sldChg chg="modSp new">
        <pc:chgData name="Ellen Goovaerts" userId="S::ellen.goovaerts@b3w.vlaanderen.be::1e9ccfd9-af7e-4370-bcf5-b0b24a619b93" providerId="AD" clId="Web-{0A6B836A-3920-4BCB-A36E-7C2BE59E7359}" dt="2021-11-16T08:40:08.562" v="982" actId="20577"/>
        <pc:sldMkLst>
          <pc:docMk/>
          <pc:sldMk cId="3056593521" sldId="451"/>
        </pc:sldMkLst>
        <pc:spChg chg="mod">
          <ac:chgData name="Ellen Goovaerts" userId="S::ellen.goovaerts@b3w.vlaanderen.be::1e9ccfd9-af7e-4370-bcf5-b0b24a619b93" providerId="AD" clId="Web-{0A6B836A-3920-4BCB-A36E-7C2BE59E7359}" dt="2021-11-16T08:39:45.702" v="941" actId="20577"/>
          <ac:spMkLst>
            <pc:docMk/>
            <pc:sldMk cId="3056593521" sldId="451"/>
            <ac:spMk id="2" creationId="{CD43701C-315D-4D16-BC64-6FCFFE81E026}"/>
          </ac:spMkLst>
        </pc:spChg>
        <pc:spChg chg="mod">
          <ac:chgData name="Ellen Goovaerts" userId="S::ellen.goovaerts@b3w.vlaanderen.be::1e9ccfd9-af7e-4370-bcf5-b0b24a619b93" providerId="AD" clId="Web-{0A6B836A-3920-4BCB-A36E-7C2BE59E7359}" dt="2021-11-16T08:40:08.562" v="982" actId="20577"/>
          <ac:spMkLst>
            <pc:docMk/>
            <pc:sldMk cId="3056593521" sldId="451"/>
            <ac:spMk id="3" creationId="{E84BBEF9-E24A-4046-AE7F-D228124C3EE2}"/>
          </ac:spMkLst>
        </pc:spChg>
      </pc:sldChg>
    </pc:docChg>
  </pc:docChgLst>
  <pc:docChgLst>
    <pc:chgData name="Ellen Goovaerts" userId="S::ellen.goovaerts@b3w.vlaanderen.be::1e9ccfd9-af7e-4370-bcf5-b0b24a619b93" providerId="AD" clId="Web-{9EFB2698-0FF3-4D16-A388-D3FF6E6E7539}"/>
    <pc:docChg chg="modSld">
      <pc:chgData name="Ellen Goovaerts" userId="S::ellen.goovaerts@b3w.vlaanderen.be::1e9ccfd9-af7e-4370-bcf5-b0b24a619b93" providerId="AD" clId="Web-{9EFB2698-0FF3-4D16-A388-D3FF6E6E7539}" dt="2021-11-16T09:56:04.473" v="48"/>
      <pc:docMkLst>
        <pc:docMk/>
      </pc:docMkLst>
      <pc:sldChg chg="mod modShow">
        <pc:chgData name="Ellen Goovaerts" userId="S::ellen.goovaerts@b3w.vlaanderen.be::1e9ccfd9-af7e-4370-bcf5-b0b24a619b93" providerId="AD" clId="Web-{9EFB2698-0FF3-4D16-A388-D3FF6E6E7539}" dt="2021-11-16T09:56:00.692" v="47"/>
        <pc:sldMkLst>
          <pc:docMk/>
          <pc:sldMk cId="816922914" sldId="277"/>
        </pc:sldMkLst>
      </pc:sldChg>
      <pc:sldChg chg="modSp">
        <pc:chgData name="Ellen Goovaerts" userId="S::ellen.goovaerts@b3w.vlaanderen.be::1e9ccfd9-af7e-4370-bcf5-b0b24a619b93" providerId="AD" clId="Web-{9EFB2698-0FF3-4D16-A388-D3FF6E6E7539}" dt="2021-11-16T09:31:54.974" v="4" actId="20577"/>
        <pc:sldMkLst>
          <pc:docMk/>
          <pc:sldMk cId="4259043095" sldId="301"/>
        </pc:sldMkLst>
        <pc:spChg chg="mod">
          <ac:chgData name="Ellen Goovaerts" userId="S::ellen.goovaerts@b3w.vlaanderen.be::1e9ccfd9-af7e-4370-bcf5-b0b24a619b93" providerId="AD" clId="Web-{9EFB2698-0FF3-4D16-A388-D3FF6E6E7539}" dt="2021-11-16T09:31:54.974" v="4" actId="20577"/>
          <ac:spMkLst>
            <pc:docMk/>
            <pc:sldMk cId="4259043095" sldId="301"/>
            <ac:spMk id="2" creationId="{00000000-0000-0000-0000-000000000000}"/>
          </ac:spMkLst>
        </pc:spChg>
      </pc:sldChg>
      <pc:sldChg chg="mod modShow">
        <pc:chgData name="Ellen Goovaerts" userId="S::ellen.goovaerts@b3w.vlaanderen.be::1e9ccfd9-af7e-4370-bcf5-b0b24a619b93" providerId="AD" clId="Web-{9EFB2698-0FF3-4D16-A388-D3FF6E6E7539}" dt="2021-11-16T09:56:04.473" v="48"/>
        <pc:sldMkLst>
          <pc:docMk/>
          <pc:sldMk cId="1056325" sldId="303"/>
        </pc:sldMkLst>
      </pc:sldChg>
      <pc:sldChg chg="mod modShow">
        <pc:chgData name="Ellen Goovaerts" userId="S::ellen.goovaerts@b3w.vlaanderen.be::1e9ccfd9-af7e-4370-bcf5-b0b24a619b93" providerId="AD" clId="Web-{9EFB2698-0FF3-4D16-A388-D3FF6E6E7539}" dt="2021-11-16T09:55:56.098" v="46"/>
        <pc:sldMkLst>
          <pc:docMk/>
          <pc:sldMk cId="438450447" sldId="333"/>
        </pc:sldMkLst>
      </pc:sldChg>
      <pc:sldChg chg="modSp">
        <pc:chgData name="Ellen Goovaerts" userId="S::ellen.goovaerts@b3w.vlaanderen.be::1e9ccfd9-af7e-4370-bcf5-b0b24a619b93" providerId="AD" clId="Web-{9EFB2698-0FF3-4D16-A388-D3FF6E6E7539}" dt="2021-11-16T09:39:50.406" v="45" actId="20577"/>
        <pc:sldMkLst>
          <pc:docMk/>
          <pc:sldMk cId="2754549576" sldId="394"/>
        </pc:sldMkLst>
        <pc:spChg chg="mod">
          <ac:chgData name="Ellen Goovaerts" userId="S::ellen.goovaerts@b3w.vlaanderen.be::1e9ccfd9-af7e-4370-bcf5-b0b24a619b93" providerId="AD" clId="Web-{9EFB2698-0FF3-4D16-A388-D3FF6E6E7539}" dt="2021-11-16T09:39:50.406" v="45" actId="20577"/>
          <ac:spMkLst>
            <pc:docMk/>
            <pc:sldMk cId="2754549576" sldId="394"/>
            <ac:spMk id="3" creationId="{160052B9-34FB-42D6-A677-353A7649EACE}"/>
          </ac:spMkLst>
        </pc:spChg>
      </pc:sldChg>
    </pc:docChg>
  </pc:docChgLst>
  <pc:docChgLst>
    <pc:chgData name="Ellen Goovaerts" userId="S::ellen.goovaerts@b3w.vlaanderen.be::1e9ccfd9-af7e-4370-bcf5-b0b24a619b93" providerId="AD" clId="Web-{90E70D2D-E523-4EA2-AD39-89D09DABCA95}"/>
    <pc:docChg chg="addSld delSld modSld sldOrd">
      <pc:chgData name="Ellen Goovaerts" userId="S::ellen.goovaerts@b3w.vlaanderen.be::1e9ccfd9-af7e-4370-bcf5-b0b24a619b93" providerId="AD" clId="Web-{90E70D2D-E523-4EA2-AD39-89D09DABCA95}" dt="2021-11-18T08:20:28.290" v="609" actId="20577"/>
      <pc:docMkLst>
        <pc:docMk/>
      </pc:docMkLst>
      <pc:sldChg chg="addSp delSp modSp del ord">
        <pc:chgData name="Ellen Goovaerts" userId="S::ellen.goovaerts@b3w.vlaanderen.be::1e9ccfd9-af7e-4370-bcf5-b0b24a619b93" providerId="AD" clId="Web-{90E70D2D-E523-4EA2-AD39-89D09DABCA95}" dt="2021-11-18T08:12:01.292" v="578"/>
        <pc:sldMkLst>
          <pc:docMk/>
          <pc:sldMk cId="2607452602" sldId="437"/>
        </pc:sldMkLst>
        <pc:spChg chg="mod">
          <ac:chgData name="Ellen Goovaerts" userId="S::ellen.goovaerts@b3w.vlaanderen.be::1e9ccfd9-af7e-4370-bcf5-b0b24a619b93" providerId="AD" clId="Web-{90E70D2D-E523-4EA2-AD39-89D09DABCA95}" dt="2021-11-18T07:51:35.917" v="17" actId="20577"/>
          <ac:spMkLst>
            <pc:docMk/>
            <pc:sldMk cId="2607452602" sldId="437"/>
            <ac:spMk id="9" creationId="{D2280E28-9077-48AA-B561-73F84B315D51}"/>
          </ac:spMkLst>
        </pc:spChg>
        <pc:graphicFrameChg chg="add mod">
          <ac:chgData name="Ellen Goovaerts" userId="S::ellen.goovaerts@b3w.vlaanderen.be::1e9ccfd9-af7e-4370-bcf5-b0b24a619b93" providerId="AD" clId="Web-{90E70D2D-E523-4EA2-AD39-89D09DABCA95}" dt="2021-11-18T07:56:17.830" v="30" actId="1076"/>
          <ac:graphicFrameMkLst>
            <pc:docMk/>
            <pc:sldMk cId="2607452602" sldId="437"/>
            <ac:graphicFrameMk id="8" creationId="{BBD3C7A9-C2EF-4A85-B54F-D91427D1D141}"/>
          </ac:graphicFrameMkLst>
        </pc:graphicFrameChg>
        <pc:graphicFrameChg chg="del mod modGraphic">
          <ac:chgData name="Ellen Goovaerts" userId="S::ellen.goovaerts@b3w.vlaanderen.be::1e9ccfd9-af7e-4370-bcf5-b0b24a619b93" providerId="AD" clId="Web-{90E70D2D-E523-4EA2-AD39-89D09DABCA95}" dt="2021-11-18T07:56:10.721" v="28"/>
          <ac:graphicFrameMkLst>
            <pc:docMk/>
            <pc:sldMk cId="2607452602" sldId="437"/>
            <ac:graphicFrameMk id="29" creationId="{94FD0DE1-C457-4283-827B-12A08F2826AC}"/>
          </ac:graphicFrameMkLst>
        </pc:graphicFrameChg>
      </pc:sldChg>
      <pc:sldChg chg="del">
        <pc:chgData name="Ellen Goovaerts" userId="S::ellen.goovaerts@b3w.vlaanderen.be::1e9ccfd9-af7e-4370-bcf5-b0b24a619b93" providerId="AD" clId="Web-{90E70D2D-E523-4EA2-AD39-89D09DABCA95}" dt="2021-11-18T07:39:22.257" v="0"/>
        <pc:sldMkLst>
          <pc:docMk/>
          <pc:sldMk cId="2013089350" sldId="438"/>
        </pc:sldMkLst>
      </pc:sldChg>
      <pc:sldChg chg="del">
        <pc:chgData name="Ellen Goovaerts" userId="S::ellen.goovaerts@b3w.vlaanderen.be::1e9ccfd9-af7e-4370-bcf5-b0b24a619b93" providerId="AD" clId="Web-{90E70D2D-E523-4EA2-AD39-89D09DABCA95}" dt="2021-11-18T08:12:27.449" v="580"/>
        <pc:sldMkLst>
          <pc:docMk/>
          <pc:sldMk cId="2258674634" sldId="443"/>
        </pc:sldMkLst>
      </pc:sldChg>
      <pc:sldChg chg="modSp">
        <pc:chgData name="Ellen Goovaerts" userId="S::ellen.goovaerts@b3w.vlaanderen.be::1e9ccfd9-af7e-4370-bcf5-b0b24a619b93" providerId="AD" clId="Web-{90E70D2D-E523-4EA2-AD39-89D09DABCA95}" dt="2021-11-18T08:20:28.290" v="609" actId="20577"/>
        <pc:sldMkLst>
          <pc:docMk/>
          <pc:sldMk cId="4215342711" sldId="448"/>
        </pc:sldMkLst>
        <pc:spChg chg="mod">
          <ac:chgData name="Ellen Goovaerts" userId="S::ellen.goovaerts@b3w.vlaanderen.be::1e9ccfd9-af7e-4370-bcf5-b0b24a619b93" providerId="AD" clId="Web-{90E70D2D-E523-4EA2-AD39-89D09DABCA95}" dt="2021-11-18T08:20:28.290" v="609" actId="20577"/>
          <ac:spMkLst>
            <pc:docMk/>
            <pc:sldMk cId="4215342711" sldId="448"/>
            <ac:spMk id="3" creationId="{8A562343-6C88-4174-850B-C3764656A87B}"/>
          </ac:spMkLst>
        </pc:spChg>
      </pc:sldChg>
      <pc:sldChg chg="del">
        <pc:chgData name="Ellen Goovaerts" userId="S::ellen.goovaerts@b3w.vlaanderen.be::1e9ccfd9-af7e-4370-bcf5-b0b24a619b93" providerId="AD" clId="Web-{90E70D2D-E523-4EA2-AD39-89D09DABCA95}" dt="2021-11-18T08:12:36.824" v="581"/>
        <pc:sldMkLst>
          <pc:docMk/>
          <pc:sldMk cId="1469823486" sldId="453"/>
        </pc:sldMkLst>
      </pc:sldChg>
      <pc:sldChg chg="addSp delSp modSp add replId">
        <pc:chgData name="Ellen Goovaerts" userId="S::ellen.goovaerts@b3w.vlaanderen.be::1e9ccfd9-af7e-4370-bcf5-b0b24a619b93" providerId="AD" clId="Web-{90E70D2D-E523-4EA2-AD39-89D09DABCA95}" dt="2021-11-18T08:11:44.979" v="577"/>
        <pc:sldMkLst>
          <pc:docMk/>
          <pc:sldMk cId="2216953447" sldId="457"/>
        </pc:sldMkLst>
        <pc:spChg chg="mod">
          <ac:chgData name="Ellen Goovaerts" userId="S::ellen.goovaerts@b3w.vlaanderen.be::1e9ccfd9-af7e-4370-bcf5-b0b24a619b93" providerId="AD" clId="Web-{90E70D2D-E523-4EA2-AD39-89D09DABCA95}" dt="2021-11-18T07:50:57.525" v="12" actId="1076"/>
          <ac:spMkLst>
            <pc:docMk/>
            <pc:sldMk cId="2216953447" sldId="457"/>
            <ac:spMk id="3" creationId="{851CEDA6-FB3A-46A8-BFEB-46405596063D}"/>
          </ac:spMkLst>
        </pc:spChg>
        <pc:spChg chg="mod">
          <ac:chgData name="Ellen Goovaerts" userId="S::ellen.goovaerts@b3w.vlaanderen.be::1e9ccfd9-af7e-4370-bcf5-b0b24a619b93" providerId="AD" clId="Web-{90E70D2D-E523-4EA2-AD39-89D09DABCA95}" dt="2021-11-18T08:04:01.827" v="238" actId="20577"/>
          <ac:spMkLst>
            <pc:docMk/>
            <pc:sldMk cId="2216953447" sldId="457"/>
            <ac:spMk id="9" creationId="{D2280E28-9077-48AA-B561-73F84B315D51}"/>
          </ac:spMkLst>
        </pc:spChg>
        <pc:graphicFrameChg chg="add mod modGraphic">
          <ac:chgData name="Ellen Goovaerts" userId="S::ellen.goovaerts@b3w.vlaanderen.be::1e9ccfd9-af7e-4370-bcf5-b0b24a619b93" providerId="AD" clId="Web-{90E70D2D-E523-4EA2-AD39-89D09DABCA95}" dt="2021-11-18T08:11:44.979" v="577"/>
          <ac:graphicFrameMkLst>
            <pc:docMk/>
            <pc:sldMk cId="2216953447" sldId="457"/>
            <ac:graphicFrameMk id="8" creationId="{5A20037E-7CCF-4276-A0FB-337EFEAB295F}"/>
          </ac:graphicFrameMkLst>
        </pc:graphicFrameChg>
        <pc:graphicFrameChg chg="del mod modGraphic">
          <ac:chgData name="Ellen Goovaerts" userId="S::ellen.goovaerts@b3w.vlaanderen.be::1e9ccfd9-af7e-4370-bcf5-b0b24a619b93" providerId="AD" clId="Web-{90E70D2D-E523-4EA2-AD39-89D09DABCA95}" dt="2021-11-18T07:59:39.523" v="166"/>
          <ac:graphicFrameMkLst>
            <pc:docMk/>
            <pc:sldMk cId="2216953447" sldId="457"/>
            <ac:graphicFrameMk id="29" creationId="{94FD0DE1-C457-4283-827B-12A08F2826AC}"/>
          </ac:graphicFrameMkLst>
        </pc:graphicFrameChg>
      </pc:sldChg>
      <pc:sldChg chg="new del">
        <pc:chgData name="Ellen Goovaerts" userId="S::ellen.goovaerts@b3w.vlaanderen.be::1e9ccfd9-af7e-4370-bcf5-b0b24a619b93" providerId="AD" clId="Web-{90E70D2D-E523-4EA2-AD39-89D09DABCA95}" dt="2021-11-18T08:12:03.495" v="579"/>
        <pc:sldMkLst>
          <pc:docMk/>
          <pc:sldMk cId="2228490850" sldId="458"/>
        </pc:sldMkLst>
      </pc:sldChg>
      <pc:sldChg chg="addSp delSp modSp add ord replId">
        <pc:chgData name="Ellen Goovaerts" userId="S::ellen.goovaerts@b3w.vlaanderen.be::1e9ccfd9-af7e-4370-bcf5-b0b24a619b93" providerId="AD" clId="Web-{90E70D2D-E523-4EA2-AD39-89D09DABCA95}" dt="2021-11-18T08:11:11.932" v="562"/>
        <pc:sldMkLst>
          <pc:docMk/>
          <pc:sldMk cId="1024013647" sldId="459"/>
        </pc:sldMkLst>
        <pc:spChg chg="mod">
          <ac:chgData name="Ellen Goovaerts" userId="S::ellen.goovaerts@b3w.vlaanderen.be::1e9ccfd9-af7e-4370-bcf5-b0b24a619b93" providerId="AD" clId="Web-{90E70D2D-E523-4EA2-AD39-89D09DABCA95}" dt="2021-11-18T08:04:07.796" v="241" actId="20577"/>
          <ac:spMkLst>
            <pc:docMk/>
            <pc:sldMk cId="1024013647" sldId="459"/>
            <ac:spMk id="9" creationId="{D2280E28-9077-48AA-B561-73F84B315D51}"/>
          </ac:spMkLst>
        </pc:spChg>
        <pc:graphicFrameChg chg="add del mod modGraphic">
          <ac:chgData name="Ellen Goovaerts" userId="S::ellen.goovaerts@b3w.vlaanderen.be::1e9ccfd9-af7e-4370-bcf5-b0b24a619b93" providerId="AD" clId="Web-{90E70D2D-E523-4EA2-AD39-89D09DABCA95}" dt="2021-11-18T08:05:53.501" v="331"/>
          <ac:graphicFrameMkLst>
            <pc:docMk/>
            <pc:sldMk cId="1024013647" sldId="459"/>
            <ac:graphicFrameMk id="8" creationId="{7C45B988-8DB0-4719-8B1C-EB53C42E38CF}"/>
          </ac:graphicFrameMkLst>
        </pc:graphicFrameChg>
        <pc:graphicFrameChg chg="add del mod modGraphic">
          <ac:chgData name="Ellen Goovaerts" userId="S::ellen.goovaerts@b3w.vlaanderen.be::1e9ccfd9-af7e-4370-bcf5-b0b24a619b93" providerId="AD" clId="Web-{90E70D2D-E523-4EA2-AD39-89D09DABCA95}" dt="2021-11-18T08:06:55.956" v="397"/>
          <ac:graphicFrameMkLst>
            <pc:docMk/>
            <pc:sldMk cId="1024013647" sldId="459"/>
            <ac:graphicFrameMk id="11" creationId="{AFF2F9E4-FE62-4155-AAC5-AB2C5AE768D5}"/>
          </ac:graphicFrameMkLst>
        </pc:graphicFrameChg>
        <pc:graphicFrameChg chg="add del mod modGraphic">
          <ac:chgData name="Ellen Goovaerts" userId="S::ellen.goovaerts@b3w.vlaanderen.be::1e9ccfd9-af7e-4370-bcf5-b0b24a619b93" providerId="AD" clId="Web-{90E70D2D-E523-4EA2-AD39-89D09DABCA95}" dt="2021-11-18T08:08:04.099" v="461"/>
          <ac:graphicFrameMkLst>
            <pc:docMk/>
            <pc:sldMk cId="1024013647" sldId="459"/>
            <ac:graphicFrameMk id="15" creationId="{A61754BA-4D20-4FB3-BA16-D22962E52685}"/>
          </ac:graphicFrameMkLst>
        </pc:graphicFrameChg>
        <pc:graphicFrameChg chg="add mod modGraphic">
          <ac:chgData name="Ellen Goovaerts" userId="S::ellen.goovaerts@b3w.vlaanderen.be::1e9ccfd9-af7e-4370-bcf5-b0b24a619b93" providerId="AD" clId="Web-{90E70D2D-E523-4EA2-AD39-89D09DABCA95}" dt="2021-11-18T08:11:11.932" v="562"/>
          <ac:graphicFrameMkLst>
            <pc:docMk/>
            <pc:sldMk cId="1024013647" sldId="459"/>
            <ac:graphicFrameMk id="26" creationId="{926A4A7E-FB66-4A5B-B5DE-FEB3673F60CD}"/>
          </ac:graphicFrameMkLst>
        </pc:graphicFrameChg>
        <pc:graphicFrameChg chg="del mod modGraphic">
          <ac:chgData name="Ellen Goovaerts" userId="S::ellen.goovaerts@b3w.vlaanderen.be::1e9ccfd9-af7e-4370-bcf5-b0b24a619b93" providerId="AD" clId="Web-{90E70D2D-E523-4EA2-AD39-89D09DABCA95}" dt="2021-11-18T08:08:01.052" v="458"/>
          <ac:graphicFrameMkLst>
            <pc:docMk/>
            <pc:sldMk cId="1024013647" sldId="459"/>
            <ac:graphicFrameMk id="29" creationId="{94FD0DE1-C457-4283-827B-12A08F2826AC}"/>
          </ac:graphicFrameMkLst>
        </pc:graphicFrameChg>
      </pc:sldChg>
      <pc:sldChg chg="modSp add ord replId">
        <pc:chgData name="Ellen Goovaerts" userId="S::ellen.goovaerts@b3w.vlaanderen.be::1e9ccfd9-af7e-4370-bcf5-b0b24a619b93" providerId="AD" clId="Web-{90E70D2D-E523-4EA2-AD39-89D09DABCA95}" dt="2021-11-18T08:01:50.011" v="191" actId="20577"/>
        <pc:sldMkLst>
          <pc:docMk/>
          <pc:sldMk cId="346812359" sldId="460"/>
        </pc:sldMkLst>
        <pc:spChg chg="mod">
          <ac:chgData name="Ellen Goovaerts" userId="S::ellen.goovaerts@b3w.vlaanderen.be::1e9ccfd9-af7e-4370-bcf5-b0b24a619b93" providerId="AD" clId="Web-{90E70D2D-E523-4EA2-AD39-89D09DABCA95}" dt="2021-11-18T08:01:50.011" v="191" actId="20577"/>
          <ac:spMkLst>
            <pc:docMk/>
            <pc:sldMk cId="346812359" sldId="460"/>
            <ac:spMk id="9" creationId="{D2280E28-9077-48AA-B561-73F84B315D51}"/>
          </ac:spMkLst>
        </pc:spChg>
        <pc:graphicFrameChg chg="mod modGraphic">
          <ac:chgData name="Ellen Goovaerts" userId="S::ellen.goovaerts@b3w.vlaanderen.be::1e9ccfd9-af7e-4370-bcf5-b0b24a619b93" providerId="AD" clId="Web-{90E70D2D-E523-4EA2-AD39-89D09DABCA95}" dt="2021-11-18T08:01:46.167" v="190"/>
          <ac:graphicFrameMkLst>
            <pc:docMk/>
            <pc:sldMk cId="346812359" sldId="460"/>
            <ac:graphicFrameMk id="29" creationId="{94FD0DE1-C457-4283-827B-12A08F2826AC}"/>
          </ac:graphicFrameMkLst>
        </pc:graphicFrameChg>
      </pc:sldChg>
    </pc:docChg>
  </pc:docChgLst>
  <pc:docChgLst>
    <pc:chgData name="Ellen Goovaerts" userId="S::ellen.goovaerts@b3w.vlaanderen.be::1e9ccfd9-af7e-4370-bcf5-b0b24a619b93" providerId="AD" clId="Web-{901AADE3-6D02-4CC0-9A70-350DDB292396}"/>
    <pc:docChg chg="addSld delSld modSld sldOrd">
      <pc:chgData name="Ellen Goovaerts" userId="S::ellen.goovaerts@b3w.vlaanderen.be::1e9ccfd9-af7e-4370-bcf5-b0b24a619b93" providerId="AD" clId="Web-{901AADE3-6D02-4CC0-9A70-350DDB292396}" dt="2021-11-16T09:26:33.142" v="784" actId="20577"/>
      <pc:docMkLst>
        <pc:docMk/>
      </pc:docMkLst>
      <pc:sldChg chg="modSp">
        <pc:chgData name="Ellen Goovaerts" userId="S::ellen.goovaerts@b3w.vlaanderen.be::1e9ccfd9-af7e-4370-bcf5-b0b24a619b93" providerId="AD" clId="Web-{901AADE3-6D02-4CC0-9A70-350DDB292396}" dt="2021-11-16T09:26:33.142" v="784" actId="20577"/>
        <pc:sldMkLst>
          <pc:docMk/>
          <pc:sldMk cId="4018251485" sldId="349"/>
        </pc:sldMkLst>
        <pc:spChg chg="mod">
          <ac:chgData name="Ellen Goovaerts" userId="S::ellen.goovaerts@b3w.vlaanderen.be::1e9ccfd9-af7e-4370-bcf5-b0b24a619b93" providerId="AD" clId="Web-{901AADE3-6D02-4CC0-9A70-350DDB292396}" dt="2021-11-16T09:26:33.142" v="784" actId="20577"/>
          <ac:spMkLst>
            <pc:docMk/>
            <pc:sldMk cId="4018251485" sldId="349"/>
            <ac:spMk id="8" creationId="{C0B089D1-1DF1-4FD0-8FC1-A5EA48BA81EE}"/>
          </ac:spMkLst>
        </pc:spChg>
      </pc:sldChg>
      <pc:sldChg chg="addSp delSp modSp">
        <pc:chgData name="Ellen Goovaerts" userId="S::ellen.goovaerts@b3w.vlaanderen.be::1e9ccfd9-af7e-4370-bcf5-b0b24a619b93" providerId="AD" clId="Web-{901AADE3-6D02-4CC0-9A70-350DDB292396}" dt="2021-11-16T09:00:56.100" v="85" actId="20577"/>
        <pc:sldMkLst>
          <pc:docMk/>
          <pc:sldMk cId="1909948801" sldId="389"/>
        </pc:sldMkLst>
        <pc:spChg chg="mod">
          <ac:chgData name="Ellen Goovaerts" userId="S::ellen.goovaerts@b3w.vlaanderen.be::1e9ccfd9-af7e-4370-bcf5-b0b24a619b93" providerId="AD" clId="Web-{901AADE3-6D02-4CC0-9A70-350DDB292396}" dt="2021-11-16T09:00:42.193" v="81" actId="20577"/>
          <ac:spMkLst>
            <pc:docMk/>
            <pc:sldMk cId="1909948801" sldId="389"/>
            <ac:spMk id="2" creationId="{9743FA93-DB81-468C-8B5C-AF58956E68CC}"/>
          </ac:spMkLst>
        </pc:spChg>
        <pc:spChg chg="add mod">
          <ac:chgData name="Ellen Goovaerts" userId="S::ellen.goovaerts@b3w.vlaanderen.be::1e9ccfd9-af7e-4370-bcf5-b0b24a619b93" providerId="AD" clId="Web-{901AADE3-6D02-4CC0-9A70-350DDB292396}" dt="2021-11-16T09:00:56.100" v="85" actId="20577"/>
          <ac:spMkLst>
            <pc:docMk/>
            <pc:sldMk cId="1909948801" sldId="389"/>
            <ac:spMk id="7" creationId="{F6E12CC9-00C1-4724-9120-E8F0B897E119}"/>
          </ac:spMkLst>
        </pc:spChg>
        <pc:picChg chg="del">
          <ac:chgData name="Ellen Goovaerts" userId="S::ellen.goovaerts@b3w.vlaanderen.be::1e9ccfd9-af7e-4370-bcf5-b0b24a619b93" providerId="AD" clId="Web-{901AADE3-6D02-4CC0-9A70-350DDB292396}" dt="2021-11-16T08:57:01.281" v="36"/>
          <ac:picMkLst>
            <pc:docMk/>
            <pc:sldMk cId="1909948801" sldId="389"/>
            <ac:picMk id="6" creationId="{690A8EA0-98BC-4758-A808-A02967F1473F}"/>
          </ac:picMkLst>
        </pc:picChg>
      </pc:sldChg>
      <pc:sldChg chg="del">
        <pc:chgData name="Ellen Goovaerts" userId="S::ellen.goovaerts@b3w.vlaanderen.be::1e9ccfd9-af7e-4370-bcf5-b0b24a619b93" providerId="AD" clId="Web-{901AADE3-6D02-4CC0-9A70-350DDB292396}" dt="2021-11-16T09:21:23.555" v="779"/>
        <pc:sldMkLst>
          <pc:docMk/>
          <pc:sldMk cId="3904658028" sldId="401"/>
        </pc:sldMkLst>
      </pc:sldChg>
      <pc:sldChg chg="del">
        <pc:chgData name="Ellen Goovaerts" userId="S::ellen.goovaerts@b3w.vlaanderen.be::1e9ccfd9-af7e-4370-bcf5-b0b24a619b93" providerId="AD" clId="Web-{901AADE3-6D02-4CC0-9A70-350DDB292396}" dt="2021-11-16T09:21:24.696" v="780"/>
        <pc:sldMkLst>
          <pc:docMk/>
          <pc:sldMk cId="771468013" sldId="402"/>
        </pc:sldMkLst>
      </pc:sldChg>
      <pc:sldChg chg="addSp modSp">
        <pc:chgData name="Ellen Goovaerts" userId="S::ellen.goovaerts@b3w.vlaanderen.be::1e9ccfd9-af7e-4370-bcf5-b0b24a619b93" providerId="AD" clId="Web-{901AADE3-6D02-4CC0-9A70-350DDB292396}" dt="2021-11-16T09:00:28.459" v="80" actId="14100"/>
        <pc:sldMkLst>
          <pc:docMk/>
          <pc:sldMk cId="1451534167" sldId="440"/>
        </pc:sldMkLst>
        <pc:spChg chg="mod">
          <ac:chgData name="Ellen Goovaerts" userId="S::ellen.goovaerts@b3w.vlaanderen.be::1e9ccfd9-af7e-4370-bcf5-b0b24a619b93" providerId="AD" clId="Web-{901AADE3-6D02-4CC0-9A70-350DDB292396}" dt="2021-11-16T09:00:24.537" v="78" actId="20577"/>
          <ac:spMkLst>
            <pc:docMk/>
            <pc:sldMk cId="1451534167" sldId="440"/>
            <ac:spMk id="3" creationId="{9C7EDD34-7DBA-4FD5-BC36-EEA73BDACBFE}"/>
          </ac:spMkLst>
        </pc:spChg>
        <pc:picChg chg="add mod">
          <ac:chgData name="Ellen Goovaerts" userId="S::ellen.goovaerts@b3w.vlaanderen.be::1e9ccfd9-af7e-4370-bcf5-b0b24a619b93" providerId="AD" clId="Web-{901AADE3-6D02-4CC0-9A70-350DDB292396}" dt="2021-11-16T09:00:28.459" v="80" actId="14100"/>
          <ac:picMkLst>
            <pc:docMk/>
            <pc:sldMk cId="1451534167" sldId="440"/>
            <ac:picMk id="6" creationId="{24C89A9A-57A5-4B23-A24B-30C860498200}"/>
          </ac:picMkLst>
        </pc:picChg>
      </pc:sldChg>
      <pc:sldChg chg="addSp delSp modSp">
        <pc:chgData name="Ellen Goovaerts" userId="S::ellen.goovaerts@b3w.vlaanderen.be::1e9ccfd9-af7e-4370-bcf5-b0b24a619b93" providerId="AD" clId="Web-{901AADE3-6D02-4CC0-9A70-350DDB292396}" dt="2021-11-16T08:55:38.716" v="34" actId="20577"/>
        <pc:sldMkLst>
          <pc:docMk/>
          <pc:sldMk cId="3056593521" sldId="451"/>
        </pc:sldMkLst>
        <pc:spChg chg="mod">
          <ac:chgData name="Ellen Goovaerts" userId="S::ellen.goovaerts@b3w.vlaanderen.be::1e9ccfd9-af7e-4370-bcf5-b0b24a619b93" providerId="AD" clId="Web-{901AADE3-6D02-4CC0-9A70-350DDB292396}" dt="2021-11-16T08:54:31.965" v="14" actId="20577"/>
          <ac:spMkLst>
            <pc:docMk/>
            <pc:sldMk cId="3056593521" sldId="451"/>
            <ac:spMk id="3" creationId="{E84BBEF9-E24A-4046-AE7F-D228124C3EE2}"/>
          </ac:spMkLst>
        </pc:spChg>
        <pc:spChg chg="add mod">
          <ac:chgData name="Ellen Goovaerts" userId="S::ellen.goovaerts@b3w.vlaanderen.be::1e9ccfd9-af7e-4370-bcf5-b0b24a619b93" providerId="AD" clId="Web-{901AADE3-6D02-4CC0-9A70-350DDB292396}" dt="2021-11-16T08:55:38.716" v="34" actId="20577"/>
          <ac:spMkLst>
            <pc:docMk/>
            <pc:sldMk cId="3056593521" sldId="451"/>
            <ac:spMk id="8" creationId="{FB74B05A-F4CD-4AF2-92CB-5D9C0A24759F}"/>
          </ac:spMkLst>
        </pc:spChg>
        <pc:picChg chg="add del mod">
          <ac:chgData name="Ellen Goovaerts" userId="S::ellen.goovaerts@b3w.vlaanderen.be::1e9ccfd9-af7e-4370-bcf5-b0b24a619b93" providerId="AD" clId="Web-{901AADE3-6D02-4CC0-9A70-350DDB292396}" dt="2021-11-16T08:54:53.012" v="20"/>
          <ac:picMkLst>
            <pc:docMk/>
            <pc:sldMk cId="3056593521" sldId="451"/>
            <ac:picMk id="6" creationId="{F8CA605D-159F-421A-9201-C2F9593B5B74}"/>
          </ac:picMkLst>
        </pc:picChg>
        <pc:picChg chg="add mod">
          <ac:chgData name="Ellen Goovaerts" userId="S::ellen.goovaerts@b3w.vlaanderen.be::1e9ccfd9-af7e-4370-bcf5-b0b24a619b93" providerId="AD" clId="Web-{901AADE3-6D02-4CC0-9A70-350DDB292396}" dt="2021-11-16T08:55:17.481" v="26" actId="1076"/>
          <ac:picMkLst>
            <pc:docMk/>
            <pc:sldMk cId="3056593521" sldId="451"/>
            <ac:picMk id="7" creationId="{4A25F4D9-12C0-443A-BCF2-250650C34302}"/>
          </ac:picMkLst>
        </pc:picChg>
      </pc:sldChg>
      <pc:sldChg chg="new">
        <pc:chgData name="Ellen Goovaerts" userId="S::ellen.goovaerts@b3w.vlaanderen.be::1e9ccfd9-af7e-4370-bcf5-b0b24a619b93" providerId="AD" clId="Web-{901AADE3-6D02-4CC0-9A70-350DDB292396}" dt="2021-11-16T08:56:00.920" v="35"/>
        <pc:sldMkLst>
          <pc:docMk/>
          <pc:sldMk cId="1713802841" sldId="452"/>
        </pc:sldMkLst>
      </pc:sldChg>
      <pc:sldChg chg="delSp add ord replId">
        <pc:chgData name="Ellen Goovaerts" userId="S::ellen.goovaerts@b3w.vlaanderen.be::1e9ccfd9-af7e-4370-bcf5-b0b24a619b93" providerId="AD" clId="Web-{901AADE3-6D02-4CC0-9A70-350DDB292396}" dt="2021-11-16T09:03:09.119" v="89"/>
        <pc:sldMkLst>
          <pc:docMk/>
          <pc:sldMk cId="1469823486" sldId="453"/>
        </pc:sldMkLst>
        <pc:spChg chg="del">
          <ac:chgData name="Ellen Goovaerts" userId="S::ellen.goovaerts@b3w.vlaanderen.be::1e9ccfd9-af7e-4370-bcf5-b0b24a619b93" providerId="AD" clId="Web-{901AADE3-6D02-4CC0-9A70-350DDB292396}" dt="2021-11-16T09:03:09.119" v="89"/>
          <ac:spMkLst>
            <pc:docMk/>
            <pc:sldMk cId="1469823486" sldId="453"/>
            <ac:spMk id="7" creationId="{45288F88-7D2B-4ABE-BAB5-B19DC5D508B8}"/>
          </ac:spMkLst>
        </pc:spChg>
        <pc:picChg chg="del">
          <ac:chgData name="Ellen Goovaerts" userId="S::ellen.goovaerts@b3w.vlaanderen.be::1e9ccfd9-af7e-4370-bcf5-b0b24a619b93" providerId="AD" clId="Web-{901AADE3-6D02-4CC0-9A70-350DDB292396}" dt="2021-11-16T09:03:08.197" v="88"/>
          <ac:picMkLst>
            <pc:docMk/>
            <pc:sldMk cId="1469823486" sldId="453"/>
            <ac:picMk id="6" creationId="{5818F9BD-496C-4D95-A253-E11E2DC225D9}"/>
          </ac:picMkLst>
        </pc:picChg>
      </pc:sldChg>
      <pc:sldChg chg="modSp new">
        <pc:chgData name="Ellen Goovaerts" userId="S::ellen.goovaerts@b3w.vlaanderen.be::1e9ccfd9-af7e-4370-bcf5-b0b24a619b93" providerId="AD" clId="Web-{901AADE3-6D02-4CC0-9A70-350DDB292396}" dt="2021-11-16T09:20:33.866" v="775" actId="20577"/>
        <pc:sldMkLst>
          <pc:docMk/>
          <pc:sldMk cId="1782786500" sldId="454"/>
        </pc:sldMkLst>
        <pc:spChg chg="mod">
          <ac:chgData name="Ellen Goovaerts" userId="S::ellen.goovaerts@b3w.vlaanderen.be::1e9ccfd9-af7e-4370-bcf5-b0b24a619b93" providerId="AD" clId="Web-{901AADE3-6D02-4CC0-9A70-350DDB292396}" dt="2021-11-16T09:03:30.823" v="101" actId="20577"/>
          <ac:spMkLst>
            <pc:docMk/>
            <pc:sldMk cId="1782786500" sldId="454"/>
            <ac:spMk id="2" creationId="{4D97A799-75FA-49AE-947F-29844DE822A4}"/>
          </ac:spMkLst>
        </pc:spChg>
        <pc:spChg chg="mod">
          <ac:chgData name="Ellen Goovaerts" userId="S::ellen.goovaerts@b3w.vlaanderen.be::1e9ccfd9-af7e-4370-bcf5-b0b24a619b93" providerId="AD" clId="Web-{901AADE3-6D02-4CC0-9A70-350DDB292396}" dt="2021-11-16T09:20:33.866" v="775" actId="20577"/>
          <ac:spMkLst>
            <pc:docMk/>
            <pc:sldMk cId="1782786500" sldId="454"/>
            <ac:spMk id="3" creationId="{B2D1C49F-5F08-45A8-8D88-245499356CD6}"/>
          </ac:spMkLst>
        </pc:spChg>
      </pc:sldChg>
      <pc:sldChg chg="modSp add replId">
        <pc:chgData name="Ellen Goovaerts" userId="S::ellen.goovaerts@b3w.vlaanderen.be::1e9ccfd9-af7e-4370-bcf5-b0b24a619b93" providerId="AD" clId="Web-{901AADE3-6D02-4CC0-9A70-350DDB292396}" dt="2021-11-16T09:21:06.961" v="778" actId="20577"/>
        <pc:sldMkLst>
          <pc:docMk/>
          <pc:sldMk cId="3844754645" sldId="455"/>
        </pc:sldMkLst>
        <pc:spChg chg="mod">
          <ac:chgData name="Ellen Goovaerts" userId="S::ellen.goovaerts@b3w.vlaanderen.be::1e9ccfd9-af7e-4370-bcf5-b0b24a619b93" providerId="AD" clId="Web-{901AADE3-6D02-4CC0-9A70-350DDB292396}" dt="2021-11-16T09:09:30.130" v="347" actId="20577"/>
          <ac:spMkLst>
            <pc:docMk/>
            <pc:sldMk cId="3844754645" sldId="455"/>
            <ac:spMk id="2" creationId="{4D97A799-75FA-49AE-947F-29844DE822A4}"/>
          </ac:spMkLst>
        </pc:spChg>
        <pc:spChg chg="mod">
          <ac:chgData name="Ellen Goovaerts" userId="S::ellen.goovaerts@b3w.vlaanderen.be::1e9ccfd9-af7e-4370-bcf5-b0b24a619b93" providerId="AD" clId="Web-{901AADE3-6D02-4CC0-9A70-350DDB292396}" dt="2021-11-16T09:21:06.961" v="778" actId="20577"/>
          <ac:spMkLst>
            <pc:docMk/>
            <pc:sldMk cId="3844754645" sldId="455"/>
            <ac:spMk id="3" creationId="{B2D1C49F-5F08-45A8-8D88-245499356CD6}"/>
          </ac:spMkLst>
        </pc:spChg>
      </pc:sldChg>
      <pc:sldChg chg="modSp new">
        <pc:chgData name="Ellen Goovaerts" userId="S::ellen.goovaerts@b3w.vlaanderen.be::1e9ccfd9-af7e-4370-bcf5-b0b24a619b93" providerId="AD" clId="Web-{901AADE3-6D02-4CC0-9A70-350DDB292396}" dt="2021-11-16T09:17:37.221" v="685" actId="20577"/>
        <pc:sldMkLst>
          <pc:docMk/>
          <pc:sldMk cId="3617064603" sldId="456"/>
        </pc:sldMkLst>
        <pc:spChg chg="mod">
          <ac:chgData name="Ellen Goovaerts" userId="S::ellen.goovaerts@b3w.vlaanderen.be::1e9ccfd9-af7e-4370-bcf5-b0b24a619b93" providerId="AD" clId="Web-{901AADE3-6D02-4CC0-9A70-350DDB292396}" dt="2021-11-16T09:17:07.173" v="669" actId="20577"/>
          <ac:spMkLst>
            <pc:docMk/>
            <pc:sldMk cId="3617064603" sldId="456"/>
            <ac:spMk id="2" creationId="{79AF72CC-4480-496E-A13B-E3F4DF8E223A}"/>
          </ac:spMkLst>
        </pc:spChg>
        <pc:spChg chg="mod">
          <ac:chgData name="Ellen Goovaerts" userId="S::ellen.goovaerts@b3w.vlaanderen.be::1e9ccfd9-af7e-4370-bcf5-b0b24a619b93" providerId="AD" clId="Web-{901AADE3-6D02-4CC0-9A70-350DDB292396}" dt="2021-11-16T09:17:37.221" v="685" actId="20577"/>
          <ac:spMkLst>
            <pc:docMk/>
            <pc:sldMk cId="3617064603" sldId="456"/>
            <ac:spMk id="3" creationId="{FB8FB961-F916-4E35-BA28-63703A1AF81E}"/>
          </ac:spMkLst>
        </pc:spChg>
      </pc:sldChg>
    </pc:docChg>
  </pc:docChgLst>
  <pc:docChgLst>
    <pc:chgData name="Ellen Goovaerts" userId="S::ellen.goovaerts@b3w.vlaanderen.be::1e9ccfd9-af7e-4370-bcf5-b0b24a619b93" providerId="AD" clId="Web-{AEC145DD-9A53-4443-BA3B-DF479E6D4122}"/>
    <pc:docChg chg="addSld delSld modSld sldOrd">
      <pc:chgData name="Ellen Goovaerts" userId="S::ellen.goovaerts@b3w.vlaanderen.be::1e9ccfd9-af7e-4370-bcf5-b0b24a619b93" providerId="AD" clId="Web-{AEC145DD-9A53-4443-BA3B-DF479E6D4122}" dt="2021-11-19T07:52:10.889" v="189" actId="1076"/>
      <pc:docMkLst>
        <pc:docMk/>
      </pc:docMkLst>
      <pc:sldChg chg="del">
        <pc:chgData name="Ellen Goovaerts" userId="S::ellen.goovaerts@b3w.vlaanderen.be::1e9ccfd9-af7e-4370-bcf5-b0b24a619b93" providerId="AD" clId="Web-{AEC145DD-9A53-4443-BA3B-DF479E6D4122}" dt="2021-11-19T07:16:10.503" v="55"/>
        <pc:sldMkLst>
          <pc:docMk/>
          <pc:sldMk cId="1045145652" sldId="358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10.503" v="53"/>
        <pc:sldMkLst>
          <pc:docMk/>
          <pc:sldMk cId="590372316" sldId="359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10.503" v="56"/>
        <pc:sldMkLst>
          <pc:docMk/>
          <pc:sldMk cId="3480536545" sldId="360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10.503" v="54"/>
        <pc:sldMkLst>
          <pc:docMk/>
          <pc:sldMk cId="3493989945" sldId="363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21.363" v="58"/>
        <pc:sldMkLst>
          <pc:docMk/>
          <pc:sldMk cId="3917512802" sldId="376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21.363" v="57"/>
        <pc:sldMkLst>
          <pc:docMk/>
          <pc:sldMk cId="1253838931" sldId="378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8:38.679" v="95"/>
        <pc:sldMkLst>
          <pc:docMk/>
          <pc:sldMk cId="514870113" sldId="403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21.379" v="60"/>
        <pc:sldMkLst>
          <pc:docMk/>
          <pc:sldMk cId="89104818" sldId="426"/>
        </pc:sldMkLst>
      </pc:sldChg>
      <pc:sldChg chg="del">
        <pc:chgData name="Ellen Goovaerts" userId="S::ellen.goovaerts@b3w.vlaanderen.be::1e9ccfd9-af7e-4370-bcf5-b0b24a619b93" providerId="AD" clId="Web-{AEC145DD-9A53-4443-BA3B-DF479E6D4122}" dt="2021-11-19T07:16:21.379" v="59"/>
        <pc:sldMkLst>
          <pc:docMk/>
          <pc:sldMk cId="1014655797" sldId="430"/>
        </pc:sldMkLst>
      </pc:sldChg>
      <pc:sldChg chg="ord">
        <pc:chgData name="Ellen Goovaerts" userId="S::ellen.goovaerts@b3w.vlaanderen.be::1e9ccfd9-af7e-4370-bcf5-b0b24a619b93" providerId="AD" clId="Web-{AEC145DD-9A53-4443-BA3B-DF479E6D4122}" dt="2021-11-19T07:15:08.799" v="36"/>
        <pc:sldMkLst>
          <pc:docMk/>
          <pc:sldMk cId="207760832" sldId="439"/>
        </pc:sldMkLst>
      </pc:sldChg>
      <pc:sldChg chg="modSp">
        <pc:chgData name="Ellen Goovaerts" userId="S::ellen.goovaerts@b3w.vlaanderen.be::1e9ccfd9-af7e-4370-bcf5-b0b24a619b93" providerId="AD" clId="Web-{AEC145DD-9A53-4443-BA3B-DF479E6D4122}" dt="2021-11-19T07:51:52.498" v="186" actId="20577"/>
        <pc:sldMkLst>
          <pc:docMk/>
          <pc:sldMk cId="231620239" sldId="450"/>
        </pc:sldMkLst>
        <pc:spChg chg="mod">
          <ac:chgData name="Ellen Goovaerts" userId="S::ellen.goovaerts@b3w.vlaanderen.be::1e9ccfd9-af7e-4370-bcf5-b0b24a619b93" providerId="AD" clId="Web-{AEC145DD-9A53-4443-BA3B-DF479E6D4122}" dt="2021-11-19T07:51:52.498" v="186" actId="20577"/>
          <ac:spMkLst>
            <pc:docMk/>
            <pc:sldMk cId="231620239" sldId="450"/>
            <ac:spMk id="3" creationId="{119D44EA-1B37-4492-B243-D2D63BEEC213}"/>
          </ac:spMkLst>
        </pc:spChg>
      </pc:sldChg>
      <pc:sldChg chg="addSp delSp modSp">
        <pc:chgData name="Ellen Goovaerts" userId="S::ellen.goovaerts@b3w.vlaanderen.be::1e9ccfd9-af7e-4370-bcf5-b0b24a619b93" providerId="AD" clId="Web-{AEC145DD-9A53-4443-BA3B-DF479E6D4122}" dt="2021-11-19T07:52:10.889" v="189" actId="1076"/>
        <pc:sldMkLst>
          <pc:docMk/>
          <pc:sldMk cId="3056593521" sldId="451"/>
        </pc:sldMkLst>
        <pc:spChg chg="mod">
          <ac:chgData name="Ellen Goovaerts" userId="S::ellen.goovaerts@b3w.vlaanderen.be::1e9ccfd9-af7e-4370-bcf5-b0b24a619b93" providerId="AD" clId="Web-{AEC145DD-9A53-4443-BA3B-DF479E6D4122}" dt="2021-11-19T07:34:06.157" v="112" actId="20577"/>
          <ac:spMkLst>
            <pc:docMk/>
            <pc:sldMk cId="3056593521" sldId="451"/>
            <ac:spMk id="3" creationId="{E84BBEF9-E24A-4046-AE7F-D228124C3EE2}"/>
          </ac:spMkLst>
        </pc:spChg>
        <pc:spChg chg="del mod">
          <ac:chgData name="Ellen Goovaerts" userId="S::ellen.goovaerts@b3w.vlaanderen.be::1e9ccfd9-af7e-4370-bcf5-b0b24a619b93" providerId="AD" clId="Web-{AEC145DD-9A53-4443-BA3B-DF479E6D4122}" dt="2021-11-19T07:33:55.375" v="104"/>
          <ac:spMkLst>
            <pc:docMk/>
            <pc:sldMk cId="3056593521" sldId="451"/>
            <ac:spMk id="8" creationId="{FB74B05A-F4CD-4AF2-92CB-5D9C0A24759F}"/>
          </ac:spMkLst>
        </pc:spChg>
        <pc:picChg chg="add del mod">
          <ac:chgData name="Ellen Goovaerts" userId="S::ellen.goovaerts@b3w.vlaanderen.be::1e9ccfd9-af7e-4370-bcf5-b0b24a619b93" providerId="AD" clId="Web-{AEC145DD-9A53-4443-BA3B-DF479E6D4122}" dt="2021-11-19T07:33:46.281" v="102"/>
          <ac:picMkLst>
            <pc:docMk/>
            <pc:sldMk cId="3056593521" sldId="451"/>
            <ac:picMk id="6" creationId="{0059AAE8-3596-4F92-821E-614BF42C5792}"/>
          </ac:picMkLst>
        </pc:picChg>
        <pc:picChg chg="del">
          <ac:chgData name="Ellen Goovaerts" userId="S::ellen.goovaerts@b3w.vlaanderen.be::1e9ccfd9-af7e-4370-bcf5-b0b24a619b93" providerId="AD" clId="Web-{AEC145DD-9A53-4443-BA3B-DF479E6D4122}" dt="2021-11-19T07:33:35.890" v="96"/>
          <ac:picMkLst>
            <pc:docMk/>
            <pc:sldMk cId="3056593521" sldId="451"/>
            <ac:picMk id="7" creationId="{4A25F4D9-12C0-443A-BCF2-250650C34302}"/>
          </ac:picMkLst>
        </pc:picChg>
        <pc:picChg chg="add del mod">
          <ac:chgData name="Ellen Goovaerts" userId="S::ellen.goovaerts@b3w.vlaanderen.be::1e9ccfd9-af7e-4370-bcf5-b0b24a619b93" providerId="AD" clId="Web-{AEC145DD-9A53-4443-BA3B-DF479E6D4122}" dt="2021-11-19T07:34:26.079" v="119"/>
          <ac:picMkLst>
            <pc:docMk/>
            <pc:sldMk cId="3056593521" sldId="451"/>
            <ac:picMk id="9" creationId="{77FEBCC8-9A65-4C3B-8F84-3F3B77EA7217}"/>
          </ac:picMkLst>
        </pc:picChg>
        <pc:picChg chg="add del mod">
          <ac:chgData name="Ellen Goovaerts" userId="S::ellen.goovaerts@b3w.vlaanderen.be::1e9ccfd9-af7e-4370-bcf5-b0b24a619b93" providerId="AD" clId="Web-{AEC145DD-9A53-4443-BA3B-DF479E6D4122}" dt="2021-11-19T07:34:31.673" v="123"/>
          <ac:picMkLst>
            <pc:docMk/>
            <pc:sldMk cId="3056593521" sldId="451"/>
            <ac:picMk id="10" creationId="{5D547BC8-D6AE-4661-95E6-936CD9704A1A}"/>
          </ac:picMkLst>
        </pc:picChg>
        <pc:picChg chg="add mod">
          <ac:chgData name="Ellen Goovaerts" userId="S::ellen.goovaerts@b3w.vlaanderen.be::1e9ccfd9-af7e-4370-bcf5-b0b24a619b93" providerId="AD" clId="Web-{AEC145DD-9A53-4443-BA3B-DF479E6D4122}" dt="2021-11-19T07:52:10.889" v="189" actId="1076"/>
          <ac:picMkLst>
            <pc:docMk/>
            <pc:sldMk cId="3056593521" sldId="451"/>
            <ac:picMk id="11" creationId="{759CF413-3857-4574-A256-410661240958}"/>
          </ac:picMkLst>
        </pc:picChg>
      </pc:sldChg>
      <pc:sldChg chg="del">
        <pc:chgData name="Ellen Goovaerts" userId="S::ellen.goovaerts@b3w.vlaanderen.be::1e9ccfd9-af7e-4370-bcf5-b0b24a619b93" providerId="AD" clId="Web-{AEC145DD-9A53-4443-BA3B-DF479E6D4122}" dt="2021-11-19T07:17:24.005" v="91"/>
        <pc:sldMkLst>
          <pc:docMk/>
          <pc:sldMk cId="1713802841" sldId="452"/>
        </pc:sldMkLst>
      </pc:sldChg>
      <pc:sldChg chg="ord">
        <pc:chgData name="Ellen Goovaerts" userId="S::ellen.goovaerts@b3w.vlaanderen.be::1e9ccfd9-af7e-4370-bcf5-b0b24a619b93" providerId="AD" clId="Web-{AEC145DD-9A53-4443-BA3B-DF479E6D4122}" dt="2021-11-19T07:17:31.412" v="92"/>
        <pc:sldMkLst>
          <pc:docMk/>
          <pc:sldMk cId="1782786500" sldId="454"/>
        </pc:sldMkLst>
      </pc:sldChg>
      <pc:sldChg chg="ord">
        <pc:chgData name="Ellen Goovaerts" userId="S::ellen.goovaerts@b3w.vlaanderen.be::1e9ccfd9-af7e-4370-bcf5-b0b24a619b93" providerId="AD" clId="Web-{AEC145DD-9A53-4443-BA3B-DF479E6D4122}" dt="2021-11-19T07:17:36.724" v="93"/>
        <pc:sldMkLst>
          <pc:docMk/>
          <pc:sldMk cId="3844754645" sldId="455"/>
        </pc:sldMkLst>
      </pc:sldChg>
      <pc:sldChg chg="ord">
        <pc:chgData name="Ellen Goovaerts" userId="S::ellen.goovaerts@b3w.vlaanderen.be::1e9ccfd9-af7e-4370-bcf5-b0b24a619b93" providerId="AD" clId="Web-{AEC145DD-9A53-4443-BA3B-DF479E6D4122}" dt="2021-11-19T07:18:10.835" v="94"/>
        <pc:sldMkLst>
          <pc:docMk/>
          <pc:sldMk cId="3617064603" sldId="456"/>
        </pc:sldMkLst>
      </pc:sldChg>
      <pc:sldChg chg="modSp">
        <pc:chgData name="Ellen Goovaerts" userId="S::ellen.goovaerts@b3w.vlaanderen.be::1e9ccfd9-af7e-4370-bcf5-b0b24a619b93" providerId="AD" clId="Web-{AEC145DD-9A53-4443-BA3B-DF479E6D4122}" dt="2021-11-19T06:43:04.528" v="28" actId="20577"/>
        <pc:sldMkLst>
          <pc:docMk/>
          <pc:sldMk cId="2216953447" sldId="457"/>
        </pc:sldMkLst>
        <pc:spChg chg="mod">
          <ac:chgData name="Ellen Goovaerts" userId="S::ellen.goovaerts@b3w.vlaanderen.be::1e9ccfd9-af7e-4370-bcf5-b0b24a619b93" providerId="AD" clId="Web-{AEC145DD-9A53-4443-BA3B-DF479E6D4122}" dt="2021-11-19T06:43:04.528" v="28" actId="20577"/>
          <ac:spMkLst>
            <pc:docMk/>
            <pc:sldMk cId="2216953447" sldId="457"/>
            <ac:spMk id="9" creationId="{D2280E28-9077-48AA-B561-73F84B315D51}"/>
          </ac:spMkLst>
        </pc:spChg>
      </pc:sldChg>
      <pc:sldChg chg="modSp">
        <pc:chgData name="Ellen Goovaerts" userId="S::ellen.goovaerts@b3w.vlaanderen.be::1e9ccfd9-af7e-4370-bcf5-b0b24a619b93" providerId="AD" clId="Web-{AEC145DD-9A53-4443-BA3B-DF479E6D4122}" dt="2021-11-19T06:43:17.825" v="35" actId="20577"/>
        <pc:sldMkLst>
          <pc:docMk/>
          <pc:sldMk cId="346812359" sldId="460"/>
        </pc:sldMkLst>
        <pc:spChg chg="mod">
          <ac:chgData name="Ellen Goovaerts" userId="S::ellen.goovaerts@b3w.vlaanderen.be::1e9ccfd9-af7e-4370-bcf5-b0b24a619b93" providerId="AD" clId="Web-{AEC145DD-9A53-4443-BA3B-DF479E6D4122}" dt="2021-11-19T06:43:17.825" v="35" actId="20577"/>
          <ac:spMkLst>
            <pc:docMk/>
            <pc:sldMk cId="346812359" sldId="460"/>
            <ac:spMk id="9" creationId="{D2280E28-9077-48AA-B561-73F84B315D51}"/>
          </ac:spMkLst>
        </pc:spChg>
      </pc:sldChg>
      <pc:sldChg chg="modSp new ord">
        <pc:chgData name="Ellen Goovaerts" userId="S::ellen.goovaerts@b3w.vlaanderen.be::1e9ccfd9-af7e-4370-bcf5-b0b24a619b93" providerId="AD" clId="Web-{AEC145DD-9A53-4443-BA3B-DF479E6D4122}" dt="2021-11-19T07:16:37.082" v="73" actId="20577"/>
        <pc:sldMkLst>
          <pc:docMk/>
          <pc:sldMk cId="2496057441" sldId="461"/>
        </pc:sldMkLst>
        <pc:spChg chg="mod">
          <ac:chgData name="Ellen Goovaerts" userId="S::ellen.goovaerts@b3w.vlaanderen.be::1e9ccfd9-af7e-4370-bcf5-b0b24a619b93" providerId="AD" clId="Web-{AEC145DD-9A53-4443-BA3B-DF479E6D4122}" dt="2021-11-19T07:15:53.784" v="52" actId="20577"/>
          <ac:spMkLst>
            <pc:docMk/>
            <pc:sldMk cId="2496057441" sldId="461"/>
            <ac:spMk id="2" creationId="{B73F3AC5-6E4D-433F-A676-1F368755528E}"/>
          </ac:spMkLst>
        </pc:spChg>
        <pc:spChg chg="mod">
          <ac:chgData name="Ellen Goovaerts" userId="S::ellen.goovaerts@b3w.vlaanderen.be::1e9ccfd9-af7e-4370-bcf5-b0b24a619b93" providerId="AD" clId="Web-{AEC145DD-9A53-4443-BA3B-DF479E6D4122}" dt="2021-11-19T07:16:37.082" v="73" actId="20577"/>
          <ac:spMkLst>
            <pc:docMk/>
            <pc:sldMk cId="2496057441" sldId="461"/>
            <ac:spMk id="3" creationId="{5DCD61D1-1E4A-47CE-961C-E41B0A3187DD}"/>
          </ac:spMkLst>
        </pc:spChg>
      </pc:sldChg>
      <pc:sldChg chg="addSp delSp modSp new">
        <pc:chgData name="Ellen Goovaerts" userId="S::ellen.goovaerts@b3w.vlaanderen.be::1e9ccfd9-af7e-4370-bcf5-b0b24a619b93" providerId="AD" clId="Web-{AEC145DD-9A53-4443-BA3B-DF479E6D4122}" dt="2021-11-19T07:51:15.012" v="175" actId="14100"/>
        <pc:sldMkLst>
          <pc:docMk/>
          <pc:sldMk cId="940693261" sldId="462"/>
        </pc:sldMkLst>
        <pc:spChg chg="mod">
          <ac:chgData name="Ellen Goovaerts" userId="S::ellen.goovaerts@b3w.vlaanderen.be::1e9ccfd9-af7e-4370-bcf5-b0b24a619b93" providerId="AD" clId="Web-{AEC145DD-9A53-4443-BA3B-DF479E6D4122}" dt="2021-11-19T07:42:37.686" v="131" actId="20577"/>
          <ac:spMkLst>
            <pc:docMk/>
            <pc:sldMk cId="940693261" sldId="462"/>
            <ac:spMk id="2" creationId="{EFE02686-E468-4AFF-9F63-2A856CE2A59D}"/>
          </ac:spMkLst>
        </pc:spChg>
        <pc:spChg chg="del mod">
          <ac:chgData name="Ellen Goovaerts" userId="S::ellen.goovaerts@b3w.vlaanderen.be::1e9ccfd9-af7e-4370-bcf5-b0b24a619b93" providerId="AD" clId="Web-{AEC145DD-9A53-4443-BA3B-DF479E6D4122}" dt="2021-11-19T07:43:19.968" v="135"/>
          <ac:spMkLst>
            <pc:docMk/>
            <pc:sldMk cId="940693261" sldId="462"/>
            <ac:spMk id="3" creationId="{5083813C-A1CB-4B61-9942-6D0FA72A6E69}"/>
          </ac:spMkLst>
        </pc:spChg>
        <pc:spChg chg="add mod">
          <ac:chgData name="Ellen Goovaerts" userId="S::ellen.goovaerts@b3w.vlaanderen.be::1e9ccfd9-af7e-4370-bcf5-b0b24a619b93" providerId="AD" clId="Web-{AEC145DD-9A53-4443-BA3B-DF479E6D4122}" dt="2021-11-19T07:51:12.059" v="174" actId="1076"/>
          <ac:spMkLst>
            <pc:docMk/>
            <pc:sldMk cId="940693261" sldId="462"/>
            <ac:spMk id="7" creationId="{5FBC1184-2EF0-4179-9180-764499B04A31}"/>
          </ac:spMkLst>
        </pc:spChg>
        <pc:spChg chg="add mod">
          <ac:chgData name="Ellen Goovaerts" userId="S::ellen.goovaerts@b3w.vlaanderen.be::1e9ccfd9-af7e-4370-bcf5-b0b24a619b93" providerId="AD" clId="Web-{AEC145DD-9A53-4443-BA3B-DF479E6D4122}" dt="2021-11-19T07:51:09.825" v="173" actId="20577"/>
          <ac:spMkLst>
            <pc:docMk/>
            <pc:sldMk cId="940693261" sldId="462"/>
            <ac:spMk id="10" creationId="{081C5EC5-BD9F-41F0-8584-F578ED9D5E5B}"/>
          </ac:spMkLst>
        </pc:spChg>
        <pc:picChg chg="add mod ord">
          <ac:chgData name="Ellen Goovaerts" userId="S::ellen.goovaerts@b3w.vlaanderen.be::1e9ccfd9-af7e-4370-bcf5-b0b24a619b93" providerId="AD" clId="Web-{AEC145DD-9A53-4443-BA3B-DF479E6D4122}" dt="2021-11-19T07:51:15.012" v="175" actId="14100"/>
          <ac:picMkLst>
            <pc:docMk/>
            <pc:sldMk cId="940693261" sldId="462"/>
            <ac:picMk id="6" creationId="{E0BF7F21-0BEB-4977-96F3-8EE08E34A410}"/>
          </ac:picMkLst>
        </pc:picChg>
        <pc:picChg chg="add mod">
          <ac:chgData name="Ellen Goovaerts" userId="S::ellen.goovaerts@b3w.vlaanderen.be::1e9ccfd9-af7e-4370-bcf5-b0b24a619b93" providerId="AD" clId="Web-{AEC145DD-9A53-4443-BA3B-DF479E6D4122}" dt="2021-11-19T07:49:01.681" v="163" actId="14100"/>
          <ac:picMkLst>
            <pc:docMk/>
            <pc:sldMk cId="940693261" sldId="462"/>
            <ac:picMk id="8" creationId="{82F4EFBD-4F33-46BD-97D7-D9AFF3708487}"/>
          </ac:picMkLst>
        </pc:picChg>
        <pc:picChg chg="add del mod">
          <ac:chgData name="Ellen Goovaerts" userId="S::ellen.goovaerts@b3w.vlaanderen.be::1e9ccfd9-af7e-4370-bcf5-b0b24a619b93" providerId="AD" clId="Web-{AEC145DD-9A53-4443-BA3B-DF479E6D4122}" dt="2021-11-19T07:50:59.356" v="168"/>
          <ac:picMkLst>
            <pc:docMk/>
            <pc:sldMk cId="940693261" sldId="462"/>
            <ac:picMk id="9" creationId="{79213EDC-C1A8-49E8-952E-40F51AD8FE6F}"/>
          </ac:picMkLst>
        </pc:picChg>
      </pc:sldChg>
    </pc:docChg>
  </pc:docChgLst>
  <pc:docChgLst>
    <pc:chgData name="Ellen Goovaerts" userId="S::ellen.goovaerts@b3w.vlaanderen.be::1e9ccfd9-af7e-4370-bcf5-b0b24a619b93" providerId="AD" clId="Web-{0ED19F04-003B-4C35-824F-D5CFEAAF823E}"/>
    <pc:docChg chg="addSld delSld modSld">
      <pc:chgData name="Ellen Goovaerts" userId="S::ellen.goovaerts@b3w.vlaanderen.be::1e9ccfd9-af7e-4370-bcf5-b0b24a619b93" providerId="AD" clId="Web-{0ED19F04-003B-4C35-824F-D5CFEAAF823E}" dt="2021-06-28T08:42:55.187" v="548" actId="20577"/>
      <pc:docMkLst>
        <pc:docMk/>
      </pc:docMkLst>
      <pc:sldChg chg="del">
        <pc:chgData name="Ellen Goovaerts" userId="S::ellen.goovaerts@b3w.vlaanderen.be::1e9ccfd9-af7e-4370-bcf5-b0b24a619b93" providerId="AD" clId="Web-{0ED19F04-003B-4C35-824F-D5CFEAAF823E}" dt="2021-06-28T07:47:43.765" v="90"/>
        <pc:sldMkLst>
          <pc:docMk/>
          <pc:sldMk cId="0" sldId="267"/>
        </pc:sldMkLst>
      </pc:sldChg>
      <pc:sldChg chg="modSp">
        <pc:chgData name="Ellen Goovaerts" userId="S::ellen.goovaerts@b3w.vlaanderen.be::1e9ccfd9-af7e-4370-bcf5-b0b24a619b93" providerId="AD" clId="Web-{0ED19F04-003B-4C35-824F-D5CFEAAF823E}" dt="2021-06-28T07:47:40.858" v="88" actId="20577"/>
        <pc:sldMkLst>
          <pc:docMk/>
          <pc:sldMk cId="4259043095" sldId="301"/>
        </pc:sldMkLst>
        <pc:spChg chg="mod">
          <ac:chgData name="Ellen Goovaerts" userId="S::ellen.goovaerts@b3w.vlaanderen.be::1e9ccfd9-af7e-4370-bcf5-b0b24a619b93" providerId="AD" clId="Web-{0ED19F04-003B-4C35-824F-D5CFEAAF823E}" dt="2021-06-28T07:47:07.842" v="68" actId="20577"/>
          <ac:spMkLst>
            <pc:docMk/>
            <pc:sldMk cId="4259043095" sldId="301"/>
            <ac:spMk id="2" creationId="{00000000-0000-0000-0000-000000000000}"/>
          </ac:spMkLst>
        </pc:spChg>
        <pc:spChg chg="mod">
          <ac:chgData name="Ellen Goovaerts" userId="S::ellen.goovaerts@b3w.vlaanderen.be::1e9ccfd9-af7e-4370-bcf5-b0b24a619b93" providerId="AD" clId="Web-{0ED19F04-003B-4C35-824F-D5CFEAAF823E}" dt="2021-06-28T07:47:40.858" v="88" actId="20577"/>
          <ac:spMkLst>
            <pc:docMk/>
            <pc:sldMk cId="4259043095" sldId="301"/>
            <ac:spMk id="14" creationId="{00000000-0000-0000-0000-000000000000}"/>
          </ac:spMkLst>
        </pc:spChg>
      </pc:sldChg>
      <pc:sldChg chg="del">
        <pc:chgData name="Ellen Goovaerts" userId="S::ellen.goovaerts@b3w.vlaanderen.be::1e9ccfd9-af7e-4370-bcf5-b0b24a619b93" providerId="AD" clId="Web-{0ED19F04-003B-4C35-824F-D5CFEAAF823E}" dt="2021-06-28T07:53:05.538" v="202"/>
        <pc:sldMkLst>
          <pc:docMk/>
          <pc:sldMk cId="86622316" sldId="310"/>
        </pc:sldMkLst>
      </pc:sldChg>
      <pc:sldChg chg="del">
        <pc:chgData name="Ellen Goovaerts" userId="S::ellen.goovaerts@b3w.vlaanderen.be::1e9ccfd9-af7e-4370-bcf5-b0b24a619b93" providerId="AD" clId="Web-{0ED19F04-003B-4C35-824F-D5CFEAAF823E}" dt="2021-06-28T07:53:06.413" v="203"/>
        <pc:sldMkLst>
          <pc:docMk/>
          <pc:sldMk cId="1438785571" sldId="311"/>
        </pc:sldMkLst>
      </pc:sldChg>
      <pc:sldChg chg="del">
        <pc:chgData name="Ellen Goovaerts" userId="S::ellen.goovaerts@b3w.vlaanderen.be::1e9ccfd9-af7e-4370-bcf5-b0b24a619b93" providerId="AD" clId="Web-{0ED19F04-003B-4C35-824F-D5CFEAAF823E}" dt="2021-06-28T07:47:42.233" v="89"/>
        <pc:sldMkLst>
          <pc:docMk/>
          <pc:sldMk cId="1948781588" sldId="341"/>
        </pc:sldMkLst>
      </pc:sldChg>
      <pc:sldChg chg="addSp modSp">
        <pc:chgData name="Ellen Goovaerts" userId="S::ellen.goovaerts@b3w.vlaanderen.be::1e9ccfd9-af7e-4370-bcf5-b0b24a619b93" providerId="AD" clId="Web-{0ED19F04-003B-4C35-824F-D5CFEAAF823E}" dt="2021-06-28T08:39:45.448" v="406" actId="14100"/>
        <pc:sldMkLst>
          <pc:docMk/>
          <pc:sldMk cId="1045145652" sldId="358"/>
        </pc:sldMkLst>
        <pc:picChg chg="add mod">
          <ac:chgData name="Ellen Goovaerts" userId="S::ellen.goovaerts@b3w.vlaanderen.be::1e9ccfd9-af7e-4370-bcf5-b0b24a619b93" providerId="AD" clId="Web-{0ED19F04-003B-4C35-824F-D5CFEAAF823E}" dt="2021-06-28T08:39:45.448" v="406" actId="14100"/>
          <ac:picMkLst>
            <pc:docMk/>
            <pc:sldMk cId="1045145652" sldId="358"/>
            <ac:picMk id="6" creationId="{66CDC229-ECC3-4D5C-B157-14C3E760DFA3}"/>
          </ac:picMkLst>
        </pc:picChg>
        <pc:picChg chg="mod">
          <ac:chgData name="Ellen Goovaerts" userId="S::ellen.goovaerts@b3w.vlaanderen.be::1e9ccfd9-af7e-4370-bcf5-b0b24a619b93" providerId="AD" clId="Web-{0ED19F04-003B-4C35-824F-D5CFEAAF823E}" dt="2021-06-28T08:39:07.495" v="388" actId="1076"/>
          <ac:picMkLst>
            <pc:docMk/>
            <pc:sldMk cId="1045145652" sldId="358"/>
            <ac:picMk id="8" creationId="{98889F6B-D13E-4C7F-B0E3-3CE0B6BD6A5D}"/>
          </ac:picMkLst>
        </pc:picChg>
        <pc:picChg chg="mod">
          <ac:chgData name="Ellen Goovaerts" userId="S::ellen.goovaerts@b3w.vlaanderen.be::1e9ccfd9-af7e-4370-bcf5-b0b24a619b93" providerId="AD" clId="Web-{0ED19F04-003B-4C35-824F-D5CFEAAF823E}" dt="2021-06-28T08:39:34.292" v="402" actId="14100"/>
          <ac:picMkLst>
            <pc:docMk/>
            <pc:sldMk cId="1045145652" sldId="358"/>
            <ac:picMk id="9" creationId="{6556BEE1-85B3-4417-9975-9EE5E6F8F221}"/>
          </ac:picMkLst>
        </pc:picChg>
        <pc:picChg chg="mod">
          <ac:chgData name="Ellen Goovaerts" userId="S::ellen.goovaerts@b3w.vlaanderen.be::1e9ccfd9-af7e-4370-bcf5-b0b24a619b93" providerId="AD" clId="Web-{0ED19F04-003B-4C35-824F-D5CFEAAF823E}" dt="2021-06-28T08:39:38.167" v="404" actId="14100"/>
          <ac:picMkLst>
            <pc:docMk/>
            <pc:sldMk cId="1045145652" sldId="358"/>
            <ac:picMk id="10" creationId="{6DCD851E-5677-4173-9E60-855FA52CA0C2}"/>
          </ac:picMkLst>
        </pc:picChg>
      </pc:sldChg>
      <pc:sldChg chg="del">
        <pc:chgData name="Ellen Goovaerts" userId="S::ellen.goovaerts@b3w.vlaanderen.be::1e9ccfd9-af7e-4370-bcf5-b0b24a619b93" providerId="AD" clId="Web-{0ED19F04-003B-4C35-824F-D5CFEAAF823E}" dt="2021-06-28T07:51:07.785" v="191"/>
        <pc:sldMkLst>
          <pc:docMk/>
          <pc:sldMk cId="2042518398" sldId="380"/>
        </pc:sldMkLst>
      </pc:sldChg>
      <pc:sldChg chg="modSp">
        <pc:chgData name="Ellen Goovaerts" userId="S::ellen.goovaerts@b3w.vlaanderen.be::1e9ccfd9-af7e-4370-bcf5-b0b24a619b93" providerId="AD" clId="Web-{0ED19F04-003B-4C35-824F-D5CFEAAF823E}" dt="2021-06-28T07:53:41.851" v="219" actId="20577"/>
        <pc:sldMkLst>
          <pc:docMk/>
          <pc:sldMk cId="2754549576" sldId="394"/>
        </pc:sldMkLst>
        <pc:spChg chg="mod">
          <ac:chgData name="Ellen Goovaerts" userId="S::ellen.goovaerts@b3w.vlaanderen.be::1e9ccfd9-af7e-4370-bcf5-b0b24a619b93" providerId="AD" clId="Web-{0ED19F04-003B-4C35-824F-D5CFEAAF823E}" dt="2021-06-28T07:53:41.851" v="219" actId="20577"/>
          <ac:spMkLst>
            <pc:docMk/>
            <pc:sldMk cId="2754549576" sldId="394"/>
            <ac:spMk id="3" creationId="{160052B9-34FB-42D6-A677-353A7649EACE}"/>
          </ac:spMkLst>
        </pc:spChg>
      </pc:sldChg>
      <pc:sldChg chg="modSp">
        <pc:chgData name="Ellen Goovaerts" userId="S::ellen.goovaerts@b3w.vlaanderen.be::1e9ccfd9-af7e-4370-bcf5-b0b24a619b93" providerId="AD" clId="Web-{0ED19F04-003B-4C35-824F-D5CFEAAF823E}" dt="2021-06-28T07:50:27.550" v="184" actId="20577"/>
        <pc:sldMkLst>
          <pc:docMk/>
          <pc:sldMk cId="728682348" sldId="395"/>
        </pc:sldMkLst>
        <pc:spChg chg="mod">
          <ac:chgData name="Ellen Goovaerts" userId="S::ellen.goovaerts@b3w.vlaanderen.be::1e9ccfd9-af7e-4370-bcf5-b0b24a619b93" providerId="AD" clId="Web-{0ED19F04-003B-4C35-824F-D5CFEAAF823E}" dt="2021-06-28T07:50:14.315" v="175" actId="20577"/>
          <ac:spMkLst>
            <pc:docMk/>
            <pc:sldMk cId="728682348" sldId="395"/>
            <ac:spMk id="2" creationId="{DD662ABC-E3EB-4F06-A869-F88662D47DAD}"/>
          </ac:spMkLst>
        </pc:spChg>
        <pc:spChg chg="mod">
          <ac:chgData name="Ellen Goovaerts" userId="S::ellen.goovaerts@b3w.vlaanderen.be::1e9ccfd9-af7e-4370-bcf5-b0b24a619b93" providerId="AD" clId="Web-{0ED19F04-003B-4C35-824F-D5CFEAAF823E}" dt="2021-06-28T07:50:27.550" v="184" actId="20577"/>
          <ac:spMkLst>
            <pc:docMk/>
            <pc:sldMk cId="728682348" sldId="395"/>
            <ac:spMk id="3" creationId="{80FE3EA4-3C1F-419F-B9A2-D7D7911E61F2}"/>
          </ac:spMkLst>
        </pc:spChg>
      </pc:sldChg>
      <pc:sldChg chg="del">
        <pc:chgData name="Ellen Goovaerts" userId="S::ellen.goovaerts@b3w.vlaanderen.be::1e9ccfd9-af7e-4370-bcf5-b0b24a619b93" providerId="AD" clId="Web-{0ED19F04-003B-4C35-824F-D5CFEAAF823E}" dt="2021-06-28T07:51:05.332" v="190"/>
        <pc:sldMkLst>
          <pc:docMk/>
          <pc:sldMk cId="3042689063" sldId="396"/>
        </pc:sldMkLst>
      </pc:sldChg>
      <pc:sldChg chg="modSp">
        <pc:chgData name="Ellen Goovaerts" userId="S::ellen.goovaerts@b3w.vlaanderen.be::1e9ccfd9-af7e-4370-bcf5-b0b24a619b93" providerId="AD" clId="Web-{0ED19F04-003B-4C35-824F-D5CFEAAF823E}" dt="2021-06-28T07:52:54.459" v="198" actId="20577"/>
        <pc:sldMkLst>
          <pc:docMk/>
          <pc:sldMk cId="4190235876" sldId="397"/>
        </pc:sldMkLst>
        <pc:spChg chg="mod">
          <ac:chgData name="Ellen Goovaerts" userId="S::ellen.goovaerts@b3w.vlaanderen.be::1e9ccfd9-af7e-4370-bcf5-b0b24a619b93" providerId="AD" clId="Web-{0ED19F04-003B-4C35-824F-D5CFEAAF823E}" dt="2021-06-28T07:52:54.459" v="198" actId="20577"/>
          <ac:spMkLst>
            <pc:docMk/>
            <pc:sldMk cId="4190235876" sldId="397"/>
            <ac:spMk id="2" creationId="{DD662ABC-E3EB-4F06-A869-F88662D47DAD}"/>
          </ac:spMkLst>
        </pc:spChg>
        <pc:spChg chg="mod">
          <ac:chgData name="Ellen Goovaerts" userId="S::ellen.goovaerts@b3w.vlaanderen.be::1e9ccfd9-af7e-4370-bcf5-b0b24a619b93" providerId="AD" clId="Web-{0ED19F04-003B-4C35-824F-D5CFEAAF823E}" dt="2021-06-28T07:52:33.553" v="196" actId="20577"/>
          <ac:spMkLst>
            <pc:docMk/>
            <pc:sldMk cId="4190235876" sldId="397"/>
            <ac:spMk id="3" creationId="{80FE3EA4-3C1F-419F-B9A2-D7D7911E61F2}"/>
          </ac:spMkLst>
        </pc:spChg>
      </pc:sldChg>
      <pc:sldChg chg="del">
        <pc:chgData name="Ellen Goovaerts" userId="S::ellen.goovaerts@b3w.vlaanderen.be::1e9ccfd9-af7e-4370-bcf5-b0b24a619b93" providerId="AD" clId="Web-{0ED19F04-003B-4C35-824F-D5CFEAAF823E}" dt="2021-06-28T07:53:03.616" v="200"/>
        <pc:sldMkLst>
          <pc:docMk/>
          <pc:sldMk cId="1624462039" sldId="398"/>
        </pc:sldMkLst>
      </pc:sldChg>
      <pc:sldChg chg="del">
        <pc:chgData name="Ellen Goovaerts" userId="S::ellen.goovaerts@b3w.vlaanderen.be::1e9ccfd9-af7e-4370-bcf5-b0b24a619b93" providerId="AD" clId="Web-{0ED19F04-003B-4C35-824F-D5CFEAAF823E}" dt="2021-06-28T07:52:56.225" v="199"/>
        <pc:sldMkLst>
          <pc:docMk/>
          <pc:sldMk cId="1628667441" sldId="406"/>
        </pc:sldMkLst>
      </pc:sldChg>
      <pc:sldChg chg="del">
        <pc:chgData name="Ellen Goovaerts" userId="S::ellen.goovaerts@b3w.vlaanderen.be::1e9ccfd9-af7e-4370-bcf5-b0b24a619b93" providerId="AD" clId="Web-{0ED19F04-003B-4C35-824F-D5CFEAAF823E}" dt="2021-06-28T07:53:10.960" v="205"/>
        <pc:sldMkLst>
          <pc:docMk/>
          <pc:sldMk cId="2689509206" sldId="410"/>
        </pc:sldMkLst>
      </pc:sldChg>
      <pc:sldChg chg="del">
        <pc:chgData name="Ellen Goovaerts" userId="S::ellen.goovaerts@b3w.vlaanderen.be::1e9ccfd9-af7e-4370-bcf5-b0b24a619b93" providerId="AD" clId="Web-{0ED19F04-003B-4C35-824F-D5CFEAAF823E}" dt="2021-06-28T07:53:06.772" v="204"/>
        <pc:sldMkLst>
          <pc:docMk/>
          <pc:sldMk cId="4034889048" sldId="412"/>
        </pc:sldMkLst>
      </pc:sldChg>
      <pc:sldChg chg="addSp delSp modSp delAnim">
        <pc:chgData name="Ellen Goovaerts" userId="S::ellen.goovaerts@b3w.vlaanderen.be::1e9ccfd9-af7e-4370-bcf5-b0b24a619b93" providerId="AD" clId="Web-{0ED19F04-003B-4C35-824F-D5CFEAAF823E}" dt="2021-06-28T08:33:06.112" v="382" actId="14100"/>
        <pc:sldMkLst>
          <pc:docMk/>
          <pc:sldMk cId="3693989379" sldId="413"/>
        </pc:sldMkLst>
        <pc:spChg chg="mod">
          <ac:chgData name="Ellen Goovaerts" userId="S::ellen.goovaerts@b3w.vlaanderen.be::1e9ccfd9-af7e-4370-bcf5-b0b24a619b93" providerId="AD" clId="Web-{0ED19F04-003B-4C35-824F-D5CFEAAF823E}" dt="2021-06-28T07:50:48.831" v="186" actId="20577"/>
          <ac:spMkLst>
            <pc:docMk/>
            <pc:sldMk cId="3693989379" sldId="413"/>
            <ac:spMk id="2" creationId="{14B6B1D1-7BD2-4C3B-BBAD-B01F58B1DD44}"/>
          </ac:spMkLst>
        </pc:spChg>
        <pc:spChg chg="add del mod">
          <ac:chgData name="Ellen Goovaerts" userId="S::ellen.goovaerts@b3w.vlaanderen.be::1e9ccfd9-af7e-4370-bcf5-b0b24a619b93" providerId="AD" clId="Web-{0ED19F04-003B-4C35-824F-D5CFEAAF823E}" dt="2021-06-28T08:26:20.745" v="223"/>
          <ac:spMkLst>
            <pc:docMk/>
            <pc:sldMk cId="3693989379" sldId="413"/>
            <ac:spMk id="7" creationId="{E95F4B4A-FBBC-4E8E-84C9-4EC97E82E1E4}"/>
          </ac:spMkLst>
        </pc:spChg>
        <pc:spChg chg="add del mod">
          <ac:chgData name="Ellen Goovaerts" userId="S::ellen.goovaerts@b3w.vlaanderen.be::1e9ccfd9-af7e-4370-bcf5-b0b24a619b93" providerId="AD" clId="Web-{0ED19F04-003B-4C35-824F-D5CFEAAF823E}" dt="2021-06-28T08:26:47.558" v="225"/>
          <ac:spMkLst>
            <pc:docMk/>
            <pc:sldMk cId="3693989379" sldId="413"/>
            <ac:spMk id="8" creationId="{7533B14B-001F-4487-8DB7-AC4465496DC8}"/>
          </ac:spMkLst>
        </pc:spChg>
        <pc:spChg chg="add mod">
          <ac:chgData name="Ellen Goovaerts" userId="S::ellen.goovaerts@b3w.vlaanderen.be::1e9ccfd9-af7e-4370-bcf5-b0b24a619b93" providerId="AD" clId="Web-{0ED19F04-003B-4C35-824F-D5CFEAAF823E}" dt="2021-06-28T08:33:06.112" v="382" actId="14100"/>
          <ac:spMkLst>
            <pc:docMk/>
            <pc:sldMk cId="3693989379" sldId="413"/>
            <ac:spMk id="11" creationId="{938EA0D8-ECD6-4631-88F8-6C00CD14DFFD}"/>
          </ac:spMkLst>
        </pc:spChg>
        <pc:picChg chg="add del mod ord">
          <ac:chgData name="Ellen Goovaerts" userId="S::ellen.goovaerts@b3w.vlaanderen.be::1e9ccfd9-af7e-4370-bcf5-b0b24a619b93" providerId="AD" clId="Web-{0ED19F04-003B-4C35-824F-D5CFEAAF823E}" dt="2021-06-28T08:26:24.401" v="224"/>
          <ac:picMkLst>
            <pc:docMk/>
            <pc:sldMk cId="3693989379" sldId="413"/>
            <ac:picMk id="3" creationId="{02B76137-7FBD-4FEA-9CE4-88F1216EB087}"/>
          </ac:picMkLst>
        </pc:picChg>
        <pc:picChg chg="del">
          <ac:chgData name="Ellen Goovaerts" userId="S::ellen.goovaerts@b3w.vlaanderen.be::1e9ccfd9-af7e-4370-bcf5-b0b24a619b93" providerId="AD" clId="Web-{0ED19F04-003B-4C35-824F-D5CFEAAF823E}" dt="2021-06-28T07:50:32.456" v="185"/>
          <ac:picMkLst>
            <pc:docMk/>
            <pc:sldMk cId="3693989379" sldId="413"/>
            <ac:picMk id="6" creationId="{E0CE9B4E-504F-4FD6-AD86-C0FEE436E8A7}"/>
          </ac:picMkLst>
        </pc:picChg>
        <pc:picChg chg="add del mod ord">
          <ac:chgData name="Ellen Goovaerts" userId="S::ellen.goovaerts@b3w.vlaanderen.be::1e9ccfd9-af7e-4370-bcf5-b0b24a619b93" providerId="AD" clId="Web-{0ED19F04-003B-4C35-824F-D5CFEAAF823E}" dt="2021-06-28T08:26:56.902" v="227"/>
          <ac:picMkLst>
            <pc:docMk/>
            <pc:sldMk cId="3693989379" sldId="413"/>
            <ac:picMk id="9" creationId="{6EE59793-1816-4438-822C-8B47FB42F9D3}"/>
          </ac:picMkLst>
        </pc:picChg>
        <pc:picChg chg="add mod">
          <ac:chgData name="Ellen Goovaerts" userId="S::ellen.goovaerts@b3w.vlaanderen.be::1e9ccfd9-af7e-4370-bcf5-b0b24a619b93" providerId="AD" clId="Web-{0ED19F04-003B-4C35-824F-D5CFEAAF823E}" dt="2021-06-28T08:32:52.753" v="380" actId="1076"/>
          <ac:picMkLst>
            <pc:docMk/>
            <pc:sldMk cId="3693989379" sldId="413"/>
            <ac:picMk id="12" creationId="{D25C839F-E1FB-48A3-B7DD-61A6E468DAB7}"/>
          </ac:picMkLst>
        </pc:picChg>
        <pc:picChg chg="add mod">
          <ac:chgData name="Ellen Goovaerts" userId="S::ellen.goovaerts@b3w.vlaanderen.be::1e9ccfd9-af7e-4370-bcf5-b0b24a619b93" providerId="AD" clId="Web-{0ED19F04-003B-4C35-824F-D5CFEAAF823E}" dt="2021-06-28T08:32:50.753" v="379" actId="1076"/>
          <ac:picMkLst>
            <pc:docMk/>
            <pc:sldMk cId="3693989379" sldId="413"/>
            <ac:picMk id="13" creationId="{70A336DA-5B31-446B-908B-9DF5F815270A}"/>
          </ac:picMkLst>
        </pc:picChg>
      </pc:sldChg>
      <pc:sldChg chg="del">
        <pc:chgData name="Ellen Goovaerts" userId="S::ellen.goovaerts@b3w.vlaanderen.be::1e9ccfd9-af7e-4370-bcf5-b0b24a619b93" providerId="AD" clId="Web-{0ED19F04-003B-4C35-824F-D5CFEAAF823E}" dt="2021-06-28T07:53:04.741" v="201"/>
        <pc:sldMkLst>
          <pc:docMk/>
          <pc:sldMk cId="3919087402" sldId="415"/>
        </pc:sldMkLst>
      </pc:sldChg>
      <pc:sldChg chg="add del replId">
        <pc:chgData name="Ellen Goovaerts" userId="S::ellen.goovaerts@b3w.vlaanderen.be::1e9ccfd9-af7e-4370-bcf5-b0b24a619b93" providerId="AD" clId="Web-{0ED19F04-003B-4C35-824F-D5CFEAAF823E}" dt="2021-06-28T08:32:29.346" v="373"/>
        <pc:sldMkLst>
          <pc:docMk/>
          <pc:sldMk cId="2211962086" sldId="418"/>
        </pc:sldMkLst>
      </pc:sldChg>
      <pc:sldChg chg="add del replId">
        <pc:chgData name="Ellen Goovaerts" userId="S::ellen.goovaerts@b3w.vlaanderen.be::1e9ccfd9-af7e-4370-bcf5-b0b24a619b93" providerId="AD" clId="Web-{0ED19F04-003B-4C35-824F-D5CFEAAF823E}" dt="2021-06-28T08:32:30.393" v="374"/>
        <pc:sldMkLst>
          <pc:docMk/>
          <pc:sldMk cId="2537983383" sldId="419"/>
        </pc:sldMkLst>
      </pc:sldChg>
      <pc:sldChg chg="modSp add replId">
        <pc:chgData name="Ellen Goovaerts" userId="S::ellen.goovaerts@b3w.vlaanderen.be::1e9ccfd9-af7e-4370-bcf5-b0b24a619b93" providerId="AD" clId="Web-{0ED19F04-003B-4C35-824F-D5CFEAAF823E}" dt="2021-06-28T07:51:49.942" v="195" actId="20577"/>
        <pc:sldMkLst>
          <pc:docMk/>
          <pc:sldMk cId="4055232613" sldId="420"/>
        </pc:sldMkLst>
        <pc:spChg chg="mod">
          <ac:chgData name="Ellen Goovaerts" userId="S::ellen.goovaerts@b3w.vlaanderen.be::1e9ccfd9-af7e-4370-bcf5-b0b24a619b93" providerId="AD" clId="Web-{0ED19F04-003B-4C35-824F-D5CFEAAF823E}" dt="2021-06-28T07:51:49.942" v="195" actId="20577"/>
          <ac:spMkLst>
            <pc:docMk/>
            <pc:sldMk cId="4055232613" sldId="420"/>
            <ac:spMk id="3" creationId="{80FE3EA4-3C1F-419F-B9A2-D7D7911E61F2}"/>
          </ac:spMkLst>
        </pc:spChg>
      </pc:sldChg>
      <pc:sldChg chg="add del replId">
        <pc:chgData name="Ellen Goovaerts" userId="S::ellen.goovaerts@b3w.vlaanderen.be::1e9ccfd9-af7e-4370-bcf5-b0b24a619b93" providerId="AD" clId="Web-{0ED19F04-003B-4C35-824F-D5CFEAAF823E}" dt="2021-06-28T07:53:57.086" v="220"/>
        <pc:sldMkLst>
          <pc:docMk/>
          <pc:sldMk cId="1219565438" sldId="421"/>
        </pc:sldMkLst>
      </pc:sldChg>
      <pc:sldChg chg="modSp new">
        <pc:chgData name="Ellen Goovaerts" userId="S::ellen.goovaerts@b3w.vlaanderen.be::1e9ccfd9-af7e-4370-bcf5-b0b24a619b93" providerId="AD" clId="Web-{0ED19F04-003B-4C35-824F-D5CFEAAF823E}" dt="2021-06-28T08:42:55.187" v="548" actId="20577"/>
        <pc:sldMkLst>
          <pc:docMk/>
          <pc:sldMk cId="3464981150" sldId="421"/>
        </pc:sldMkLst>
        <pc:spChg chg="mod">
          <ac:chgData name="Ellen Goovaerts" userId="S::ellen.goovaerts@b3w.vlaanderen.be::1e9ccfd9-af7e-4370-bcf5-b0b24a619b93" providerId="AD" clId="Web-{0ED19F04-003B-4C35-824F-D5CFEAAF823E}" dt="2021-06-28T08:40:45.262" v="421" actId="20577"/>
          <ac:spMkLst>
            <pc:docMk/>
            <pc:sldMk cId="3464981150" sldId="421"/>
            <ac:spMk id="2" creationId="{FEF784B6-8CB5-4C44-9A15-18AA61759322}"/>
          </ac:spMkLst>
        </pc:spChg>
        <pc:spChg chg="mod">
          <ac:chgData name="Ellen Goovaerts" userId="S::ellen.goovaerts@b3w.vlaanderen.be::1e9ccfd9-af7e-4370-bcf5-b0b24a619b93" providerId="AD" clId="Web-{0ED19F04-003B-4C35-824F-D5CFEAAF823E}" dt="2021-06-28T08:42:55.187" v="548" actId="20577"/>
          <ac:spMkLst>
            <pc:docMk/>
            <pc:sldMk cId="3464981150" sldId="421"/>
            <ac:spMk id="3" creationId="{C1002AA6-2F77-4DC7-8357-75CE7C1C53BD}"/>
          </ac:spMkLst>
        </pc:spChg>
      </pc:sldChg>
      <pc:sldChg chg="add del replId">
        <pc:chgData name="Ellen Goovaerts" userId="S::ellen.goovaerts@b3w.vlaanderen.be::1e9ccfd9-af7e-4370-bcf5-b0b24a619b93" providerId="AD" clId="Web-{0ED19F04-003B-4C35-824F-D5CFEAAF823E}" dt="2021-06-28T07:53:58.133" v="221"/>
        <pc:sldMkLst>
          <pc:docMk/>
          <pc:sldMk cId="2724262599" sldId="422"/>
        </pc:sldMkLst>
      </pc:sldChg>
      <pc:sldChg chg="add del replId">
        <pc:chgData name="Ellen Goovaerts" userId="S::ellen.goovaerts@b3w.vlaanderen.be::1e9ccfd9-af7e-4370-bcf5-b0b24a619b93" providerId="AD" clId="Web-{0ED19F04-003B-4C35-824F-D5CFEAAF823E}" dt="2021-06-28T07:53:59.555" v="222"/>
        <pc:sldMkLst>
          <pc:docMk/>
          <pc:sldMk cId="1628618527" sldId="423"/>
        </pc:sldMkLst>
      </pc:sldChg>
    </pc:docChg>
  </pc:docChgLst>
  <pc:docChgLst>
    <pc:chgData name="Ellen Goovaerts" userId="S::ellen.goovaerts@b3w.vlaanderen.be::1e9ccfd9-af7e-4370-bcf5-b0b24a619b93" providerId="AD" clId="Web-{99EFDC4E-19B2-49F4-97F5-A5B10BA681D6}"/>
    <pc:docChg chg="addSld delSld modSld sldOrd">
      <pc:chgData name="Ellen Goovaerts" userId="S::ellen.goovaerts@b3w.vlaanderen.be::1e9ccfd9-af7e-4370-bcf5-b0b24a619b93" providerId="AD" clId="Web-{99EFDC4E-19B2-49F4-97F5-A5B10BA681D6}" dt="2021-11-19T08:23:26.666" v="326" actId="20577"/>
      <pc:docMkLst>
        <pc:docMk/>
      </pc:docMkLst>
      <pc:sldChg chg="del">
        <pc:chgData name="Ellen Goovaerts" userId="S::ellen.goovaerts@b3w.vlaanderen.be::1e9ccfd9-af7e-4370-bcf5-b0b24a619b93" providerId="AD" clId="Web-{99EFDC4E-19B2-49F4-97F5-A5B10BA681D6}" dt="2021-11-19T07:55:56.233" v="63"/>
        <pc:sldMkLst>
          <pc:docMk/>
          <pc:sldMk cId="816922914" sldId="277"/>
        </pc:sldMkLst>
      </pc:sldChg>
      <pc:sldChg chg="addSp">
        <pc:chgData name="Ellen Goovaerts" userId="S::ellen.goovaerts@b3w.vlaanderen.be::1e9ccfd9-af7e-4370-bcf5-b0b24a619b93" providerId="AD" clId="Web-{99EFDC4E-19B2-49F4-97F5-A5B10BA681D6}" dt="2021-11-19T08:09:20.668" v="90"/>
        <pc:sldMkLst>
          <pc:docMk/>
          <pc:sldMk cId="2808237513" sldId="280"/>
        </pc:sldMkLst>
        <pc:spChg chg="add">
          <ac:chgData name="Ellen Goovaerts" userId="S::ellen.goovaerts@b3w.vlaanderen.be::1e9ccfd9-af7e-4370-bcf5-b0b24a619b93" providerId="AD" clId="Web-{99EFDC4E-19B2-49F4-97F5-A5B10BA681D6}" dt="2021-11-19T08:09:20.668" v="90"/>
          <ac:spMkLst>
            <pc:docMk/>
            <pc:sldMk cId="2808237513" sldId="280"/>
            <ac:spMk id="2" creationId="{70F70B73-E1F6-4B7C-A635-25A387DC9EED}"/>
          </ac:spMkLst>
        </pc:spChg>
      </pc:sldChg>
      <pc:sldChg chg="del">
        <pc:chgData name="Ellen Goovaerts" userId="S::ellen.goovaerts@b3w.vlaanderen.be::1e9ccfd9-af7e-4370-bcf5-b0b24a619b93" providerId="AD" clId="Web-{99EFDC4E-19B2-49F4-97F5-A5B10BA681D6}" dt="2021-11-19T07:55:57.233" v="64"/>
        <pc:sldMkLst>
          <pc:docMk/>
          <pc:sldMk cId="1056325" sldId="303"/>
        </pc:sldMkLst>
      </pc:sldChg>
      <pc:sldChg chg="del">
        <pc:chgData name="Ellen Goovaerts" userId="S::ellen.goovaerts@b3w.vlaanderen.be::1e9ccfd9-af7e-4370-bcf5-b0b24a619b93" providerId="AD" clId="Web-{99EFDC4E-19B2-49F4-97F5-A5B10BA681D6}" dt="2021-11-19T07:55:55.265" v="62"/>
        <pc:sldMkLst>
          <pc:docMk/>
          <pc:sldMk cId="438450447" sldId="333"/>
        </pc:sldMkLst>
      </pc:sldChg>
      <pc:sldChg chg="modSp">
        <pc:chgData name="Ellen Goovaerts" userId="S::ellen.goovaerts@b3w.vlaanderen.be::1e9ccfd9-af7e-4370-bcf5-b0b24a619b93" providerId="AD" clId="Web-{99EFDC4E-19B2-49F4-97F5-A5B10BA681D6}" dt="2021-11-19T07:57:44.579" v="72" actId="20577"/>
        <pc:sldMkLst>
          <pc:docMk/>
          <pc:sldMk cId="1909948801" sldId="389"/>
        </pc:sldMkLst>
        <pc:spChg chg="mod">
          <ac:chgData name="Ellen Goovaerts" userId="S::ellen.goovaerts@b3w.vlaanderen.be::1e9ccfd9-af7e-4370-bcf5-b0b24a619b93" providerId="AD" clId="Web-{99EFDC4E-19B2-49F4-97F5-A5B10BA681D6}" dt="2021-11-19T07:57:44.579" v="72" actId="20577"/>
          <ac:spMkLst>
            <pc:docMk/>
            <pc:sldMk cId="1909948801" sldId="389"/>
            <ac:spMk id="7" creationId="{F6E12CC9-00C1-4724-9120-E8F0B897E119}"/>
          </ac:spMkLst>
        </pc:spChg>
      </pc:sldChg>
      <pc:sldChg chg="modSp">
        <pc:chgData name="Ellen Goovaerts" userId="S::ellen.goovaerts@b3w.vlaanderen.be::1e9ccfd9-af7e-4370-bcf5-b0b24a619b93" providerId="AD" clId="Web-{99EFDC4E-19B2-49F4-97F5-A5B10BA681D6}" dt="2021-11-19T07:55:53.530" v="61" actId="20577"/>
        <pc:sldMkLst>
          <pc:docMk/>
          <pc:sldMk cId="2754549576" sldId="394"/>
        </pc:sldMkLst>
        <pc:spChg chg="mod">
          <ac:chgData name="Ellen Goovaerts" userId="S::ellen.goovaerts@b3w.vlaanderen.be::1e9ccfd9-af7e-4370-bcf5-b0b24a619b93" providerId="AD" clId="Web-{99EFDC4E-19B2-49F4-97F5-A5B10BA681D6}" dt="2021-11-19T07:55:53.530" v="61" actId="20577"/>
          <ac:spMkLst>
            <pc:docMk/>
            <pc:sldMk cId="2754549576" sldId="394"/>
            <ac:spMk id="3" creationId="{160052B9-34FB-42D6-A677-353A7649EACE}"/>
          </ac:spMkLst>
        </pc:spChg>
      </pc:sldChg>
      <pc:sldChg chg="del">
        <pc:chgData name="Ellen Goovaerts" userId="S::ellen.goovaerts@b3w.vlaanderen.be::1e9ccfd9-af7e-4370-bcf5-b0b24a619b93" providerId="AD" clId="Web-{99EFDC4E-19B2-49F4-97F5-A5B10BA681D6}" dt="2021-11-19T07:56:15.437" v="65"/>
        <pc:sldMkLst>
          <pc:docMk/>
          <pc:sldMk cId="4055232613" sldId="420"/>
        </pc:sldMkLst>
      </pc:sldChg>
      <pc:sldChg chg="ord">
        <pc:chgData name="Ellen Goovaerts" userId="S::ellen.goovaerts@b3w.vlaanderen.be::1e9ccfd9-af7e-4370-bcf5-b0b24a619b93" providerId="AD" clId="Web-{99EFDC4E-19B2-49F4-97F5-A5B10BA681D6}" dt="2021-11-19T08:10:07.044" v="96"/>
        <pc:sldMkLst>
          <pc:docMk/>
          <pc:sldMk cId="850830636" sldId="449"/>
        </pc:sldMkLst>
      </pc:sldChg>
      <pc:sldChg chg="ord">
        <pc:chgData name="Ellen Goovaerts" userId="S::ellen.goovaerts@b3w.vlaanderen.be::1e9ccfd9-af7e-4370-bcf5-b0b24a619b93" providerId="AD" clId="Web-{99EFDC4E-19B2-49F4-97F5-A5B10BA681D6}" dt="2021-11-19T08:09:52.997" v="95"/>
        <pc:sldMkLst>
          <pc:docMk/>
          <pc:sldMk cId="3056593521" sldId="451"/>
        </pc:sldMkLst>
      </pc:sldChg>
      <pc:sldChg chg="modSp ord">
        <pc:chgData name="Ellen Goovaerts" userId="S::ellen.goovaerts@b3w.vlaanderen.be::1e9ccfd9-af7e-4370-bcf5-b0b24a619b93" providerId="AD" clId="Web-{99EFDC4E-19B2-49F4-97F5-A5B10BA681D6}" dt="2021-11-19T08:23:26.666" v="326" actId="20577"/>
        <pc:sldMkLst>
          <pc:docMk/>
          <pc:sldMk cId="1782786500" sldId="454"/>
        </pc:sldMkLst>
        <pc:spChg chg="mod">
          <ac:chgData name="Ellen Goovaerts" userId="S::ellen.goovaerts@b3w.vlaanderen.be::1e9ccfd9-af7e-4370-bcf5-b0b24a619b93" providerId="AD" clId="Web-{99EFDC4E-19B2-49F4-97F5-A5B10BA681D6}" dt="2021-11-19T08:10:38.560" v="117" actId="20577"/>
          <ac:spMkLst>
            <pc:docMk/>
            <pc:sldMk cId="1782786500" sldId="454"/>
            <ac:spMk id="2" creationId="{4D97A799-75FA-49AE-947F-29844DE822A4}"/>
          </ac:spMkLst>
        </pc:spChg>
        <pc:spChg chg="mod">
          <ac:chgData name="Ellen Goovaerts" userId="S::ellen.goovaerts@b3w.vlaanderen.be::1e9ccfd9-af7e-4370-bcf5-b0b24a619b93" providerId="AD" clId="Web-{99EFDC4E-19B2-49F4-97F5-A5B10BA681D6}" dt="2021-11-19T08:23:26.666" v="326" actId="20577"/>
          <ac:spMkLst>
            <pc:docMk/>
            <pc:sldMk cId="1782786500" sldId="454"/>
            <ac:spMk id="3" creationId="{B2D1C49F-5F08-45A8-8D88-245499356CD6}"/>
          </ac:spMkLst>
        </pc:spChg>
      </pc:sldChg>
      <pc:sldChg chg="modSp ord">
        <pc:chgData name="Ellen Goovaerts" userId="S::ellen.goovaerts@b3w.vlaanderen.be::1e9ccfd9-af7e-4370-bcf5-b0b24a619b93" providerId="AD" clId="Web-{99EFDC4E-19B2-49F4-97F5-A5B10BA681D6}" dt="2021-11-19T08:20:37.569" v="176" actId="20577"/>
        <pc:sldMkLst>
          <pc:docMk/>
          <pc:sldMk cId="3844754645" sldId="455"/>
        </pc:sldMkLst>
        <pc:spChg chg="mod">
          <ac:chgData name="Ellen Goovaerts" userId="S::ellen.goovaerts@b3w.vlaanderen.be::1e9ccfd9-af7e-4370-bcf5-b0b24a619b93" providerId="AD" clId="Web-{99EFDC4E-19B2-49F4-97F5-A5B10BA681D6}" dt="2021-11-19T08:10:21.778" v="113" actId="20577"/>
          <ac:spMkLst>
            <pc:docMk/>
            <pc:sldMk cId="3844754645" sldId="455"/>
            <ac:spMk id="2" creationId="{4D97A799-75FA-49AE-947F-29844DE822A4}"/>
          </ac:spMkLst>
        </pc:spChg>
        <pc:spChg chg="mod">
          <ac:chgData name="Ellen Goovaerts" userId="S::ellen.goovaerts@b3w.vlaanderen.be::1e9ccfd9-af7e-4370-bcf5-b0b24a619b93" providerId="AD" clId="Web-{99EFDC4E-19B2-49F4-97F5-A5B10BA681D6}" dt="2021-11-19T08:20:37.569" v="176" actId="20577"/>
          <ac:spMkLst>
            <pc:docMk/>
            <pc:sldMk cId="3844754645" sldId="455"/>
            <ac:spMk id="3" creationId="{B2D1C49F-5F08-45A8-8D88-245499356CD6}"/>
          </ac:spMkLst>
        </pc:spChg>
      </pc:sldChg>
      <pc:sldChg chg="modSp ord">
        <pc:chgData name="Ellen Goovaerts" userId="S::ellen.goovaerts@b3w.vlaanderen.be::1e9ccfd9-af7e-4370-bcf5-b0b24a619b93" providerId="AD" clId="Web-{99EFDC4E-19B2-49F4-97F5-A5B10BA681D6}" dt="2021-11-19T08:20:59.648" v="183" actId="20577"/>
        <pc:sldMkLst>
          <pc:docMk/>
          <pc:sldMk cId="3617064603" sldId="456"/>
        </pc:sldMkLst>
        <pc:spChg chg="mod">
          <ac:chgData name="Ellen Goovaerts" userId="S::ellen.goovaerts@b3w.vlaanderen.be::1e9ccfd9-af7e-4370-bcf5-b0b24a619b93" providerId="AD" clId="Web-{99EFDC4E-19B2-49F4-97F5-A5B10BA681D6}" dt="2021-11-19T08:10:37.044" v="116" actId="20577"/>
          <ac:spMkLst>
            <pc:docMk/>
            <pc:sldMk cId="3617064603" sldId="456"/>
            <ac:spMk id="2" creationId="{79AF72CC-4480-496E-A13B-E3F4DF8E223A}"/>
          </ac:spMkLst>
        </pc:spChg>
        <pc:spChg chg="mod">
          <ac:chgData name="Ellen Goovaerts" userId="S::ellen.goovaerts@b3w.vlaanderen.be::1e9ccfd9-af7e-4370-bcf5-b0b24a619b93" providerId="AD" clId="Web-{99EFDC4E-19B2-49F4-97F5-A5B10BA681D6}" dt="2021-11-19T08:20:59.648" v="183" actId="20577"/>
          <ac:spMkLst>
            <pc:docMk/>
            <pc:sldMk cId="3617064603" sldId="456"/>
            <ac:spMk id="3" creationId="{FB8FB961-F916-4E35-BA28-63703A1AF81E}"/>
          </ac:spMkLst>
        </pc:spChg>
      </pc:sldChg>
      <pc:sldChg chg="addSp modSp ord">
        <pc:chgData name="Ellen Goovaerts" userId="S::ellen.goovaerts@b3w.vlaanderen.be::1e9ccfd9-af7e-4370-bcf5-b0b24a619b93" providerId="AD" clId="Web-{99EFDC4E-19B2-49F4-97F5-A5B10BA681D6}" dt="2021-11-19T08:09:48.121" v="94"/>
        <pc:sldMkLst>
          <pc:docMk/>
          <pc:sldMk cId="940693261" sldId="462"/>
        </pc:sldMkLst>
        <pc:spChg chg="mod">
          <ac:chgData name="Ellen Goovaerts" userId="S::ellen.goovaerts@b3w.vlaanderen.be::1e9ccfd9-af7e-4370-bcf5-b0b24a619b93" providerId="AD" clId="Web-{99EFDC4E-19B2-49F4-97F5-A5B10BA681D6}" dt="2021-11-19T08:08:45.792" v="89" actId="1076"/>
          <ac:spMkLst>
            <pc:docMk/>
            <pc:sldMk cId="940693261" sldId="462"/>
            <ac:spMk id="7" creationId="{5FBC1184-2EF0-4179-9180-764499B04A31}"/>
          </ac:spMkLst>
        </pc:spChg>
        <pc:spChg chg="mod">
          <ac:chgData name="Ellen Goovaerts" userId="S::ellen.goovaerts@b3w.vlaanderen.be::1e9ccfd9-af7e-4370-bcf5-b0b24a619b93" providerId="AD" clId="Web-{99EFDC4E-19B2-49F4-97F5-A5B10BA681D6}" dt="2021-11-19T08:08:11.386" v="77" actId="1076"/>
          <ac:spMkLst>
            <pc:docMk/>
            <pc:sldMk cId="940693261" sldId="462"/>
            <ac:spMk id="10" creationId="{081C5EC5-BD9F-41F0-8584-F578ED9D5E5B}"/>
          </ac:spMkLst>
        </pc:spChg>
        <pc:spChg chg="add mod">
          <ac:chgData name="Ellen Goovaerts" userId="S::ellen.goovaerts@b3w.vlaanderen.be::1e9ccfd9-af7e-4370-bcf5-b0b24a619b93" providerId="AD" clId="Web-{99EFDC4E-19B2-49F4-97F5-A5B10BA681D6}" dt="2021-11-19T08:08:41.261" v="88" actId="20577"/>
          <ac:spMkLst>
            <pc:docMk/>
            <pc:sldMk cId="940693261" sldId="462"/>
            <ac:spMk id="11" creationId="{FA6C12C8-0C62-49CB-9D88-D459B4F5F3C1}"/>
          </ac:spMkLst>
        </pc:spChg>
        <pc:picChg chg="add mod modCrop">
          <ac:chgData name="Ellen Goovaerts" userId="S::ellen.goovaerts@b3w.vlaanderen.be::1e9ccfd9-af7e-4370-bcf5-b0b24a619b93" providerId="AD" clId="Web-{99EFDC4E-19B2-49F4-97F5-A5B10BA681D6}" dt="2021-11-19T08:08:30.339" v="83"/>
          <ac:picMkLst>
            <pc:docMk/>
            <pc:sldMk cId="940693261" sldId="462"/>
            <ac:picMk id="3" creationId="{989A5DBA-2EB4-40DF-BCD0-78903E40FD1A}"/>
          </ac:picMkLst>
        </pc:picChg>
        <pc:picChg chg="mod">
          <ac:chgData name="Ellen Goovaerts" userId="S::ellen.goovaerts@b3w.vlaanderen.be::1e9ccfd9-af7e-4370-bcf5-b0b24a619b93" providerId="AD" clId="Web-{99EFDC4E-19B2-49F4-97F5-A5B10BA681D6}" dt="2021-11-19T08:08:12.807" v="78" actId="1076"/>
          <ac:picMkLst>
            <pc:docMk/>
            <pc:sldMk cId="940693261" sldId="462"/>
            <ac:picMk id="6" creationId="{E0BF7F21-0BEB-4977-96F3-8EE08E34A410}"/>
          </ac:picMkLst>
        </pc:picChg>
        <pc:picChg chg="mod">
          <ac:chgData name="Ellen Goovaerts" userId="S::ellen.goovaerts@b3w.vlaanderen.be::1e9ccfd9-af7e-4370-bcf5-b0b24a619b93" providerId="AD" clId="Web-{99EFDC4E-19B2-49F4-97F5-A5B10BA681D6}" dt="2021-11-19T08:08:18.183" v="80" actId="1076"/>
          <ac:picMkLst>
            <pc:docMk/>
            <pc:sldMk cId="940693261" sldId="462"/>
            <ac:picMk id="8" creationId="{82F4EFBD-4F33-46BD-97D7-D9AFF3708487}"/>
          </ac:picMkLst>
        </pc:picChg>
      </pc:sldChg>
      <pc:sldChg chg="modSp add replId">
        <pc:chgData name="Ellen Goovaerts" userId="S::ellen.goovaerts@b3w.vlaanderen.be::1e9ccfd9-af7e-4370-bcf5-b0b24a619b93" providerId="AD" clId="Web-{99EFDC4E-19B2-49F4-97F5-A5B10BA681D6}" dt="2021-11-19T08:23:05.228" v="302" actId="20577"/>
        <pc:sldMkLst>
          <pc:docMk/>
          <pc:sldMk cId="1701995391" sldId="463"/>
        </pc:sldMkLst>
        <pc:spChg chg="mod">
          <ac:chgData name="Ellen Goovaerts" userId="S::ellen.goovaerts@b3w.vlaanderen.be::1e9ccfd9-af7e-4370-bcf5-b0b24a619b93" providerId="AD" clId="Web-{99EFDC4E-19B2-49F4-97F5-A5B10BA681D6}" dt="2021-11-19T08:23:05.228" v="302" actId="20577"/>
          <ac:spMkLst>
            <pc:docMk/>
            <pc:sldMk cId="1701995391" sldId="463"/>
            <ac:spMk id="3" creationId="{B2D1C49F-5F08-45A8-8D88-245499356CD6}"/>
          </ac:spMkLst>
        </pc:spChg>
      </pc:sldChg>
    </pc:docChg>
  </pc:docChgLst>
  <pc:docChgLst>
    <pc:chgData name="Ellen Goovaerts" userId="S::ellen.goovaerts@b3w.vlaanderen.be::1e9ccfd9-af7e-4370-bcf5-b0b24a619b93" providerId="AD" clId="Web-{302D4276-093A-465E-B969-E379B086EB4E}"/>
    <pc:docChg chg="addSld delSld modSld sldOrd">
      <pc:chgData name="Ellen Goovaerts" userId="S::ellen.goovaerts@b3w.vlaanderen.be::1e9ccfd9-af7e-4370-bcf5-b0b24a619b93" providerId="AD" clId="Web-{302D4276-093A-465E-B969-E379B086EB4E}" dt="2021-11-16T07:08:56.894" v="660"/>
      <pc:docMkLst>
        <pc:docMk/>
      </pc:docMkLst>
      <pc:sldChg chg="modSp">
        <pc:chgData name="Ellen Goovaerts" userId="S::ellen.goovaerts@b3w.vlaanderen.be::1e9ccfd9-af7e-4370-bcf5-b0b24a619b93" providerId="AD" clId="Web-{302D4276-093A-465E-B969-E379B086EB4E}" dt="2021-11-16T05:37:33.543" v="48" actId="20577"/>
        <pc:sldMkLst>
          <pc:docMk/>
          <pc:sldMk cId="4259043095" sldId="301"/>
        </pc:sldMkLst>
        <pc:spChg chg="mod">
          <ac:chgData name="Ellen Goovaerts" userId="S::ellen.goovaerts@b3w.vlaanderen.be::1e9ccfd9-af7e-4370-bcf5-b0b24a619b93" providerId="AD" clId="Web-{302D4276-093A-465E-B969-E379B086EB4E}" dt="2021-11-16T05:36:58.589" v="31" actId="1076"/>
          <ac:spMkLst>
            <pc:docMk/>
            <pc:sldMk cId="4259043095" sldId="301"/>
            <ac:spMk id="2" creationId="{00000000-0000-0000-0000-000000000000}"/>
          </ac:spMkLst>
        </pc:spChg>
        <pc:spChg chg="mod">
          <ac:chgData name="Ellen Goovaerts" userId="S::ellen.goovaerts@b3w.vlaanderen.be::1e9ccfd9-af7e-4370-bcf5-b0b24a619b93" providerId="AD" clId="Web-{302D4276-093A-465E-B969-E379B086EB4E}" dt="2021-11-16T05:37:33.543" v="48" actId="20577"/>
          <ac:spMkLst>
            <pc:docMk/>
            <pc:sldMk cId="4259043095" sldId="301"/>
            <ac:spMk id="14" creationId="{00000000-0000-0000-0000-000000000000}"/>
          </ac:spMkLst>
        </pc:spChg>
      </pc:sldChg>
      <pc:sldChg chg="mod modShow">
        <pc:chgData name="Ellen Goovaerts" userId="S::ellen.goovaerts@b3w.vlaanderen.be::1e9ccfd9-af7e-4370-bcf5-b0b24a619b93" providerId="AD" clId="Web-{302D4276-093A-465E-B969-E379B086EB4E}" dt="2021-11-16T05:43:38.832" v="183"/>
        <pc:sldMkLst>
          <pc:docMk/>
          <pc:sldMk cId="1045145652" sldId="358"/>
        </pc:sldMkLst>
      </pc:sldChg>
      <pc:sldChg chg="mod modShow">
        <pc:chgData name="Ellen Goovaerts" userId="S::ellen.goovaerts@b3w.vlaanderen.be::1e9ccfd9-af7e-4370-bcf5-b0b24a619b93" providerId="AD" clId="Web-{302D4276-093A-465E-B969-E379B086EB4E}" dt="2021-11-16T05:43:39.020" v="185"/>
        <pc:sldMkLst>
          <pc:docMk/>
          <pc:sldMk cId="590372316" sldId="359"/>
        </pc:sldMkLst>
      </pc:sldChg>
      <pc:sldChg chg="mod modShow">
        <pc:chgData name="Ellen Goovaerts" userId="S::ellen.goovaerts@b3w.vlaanderen.be::1e9ccfd9-af7e-4370-bcf5-b0b24a619b93" providerId="AD" clId="Web-{302D4276-093A-465E-B969-E379B086EB4E}" dt="2021-11-16T05:43:38.739" v="182"/>
        <pc:sldMkLst>
          <pc:docMk/>
          <pc:sldMk cId="3480536545" sldId="360"/>
        </pc:sldMkLst>
      </pc:sldChg>
      <pc:sldChg chg="mod modShow">
        <pc:chgData name="Ellen Goovaerts" userId="S::ellen.goovaerts@b3w.vlaanderen.be::1e9ccfd9-af7e-4370-bcf5-b0b24a619b93" providerId="AD" clId="Web-{302D4276-093A-465E-B969-E379B086EB4E}" dt="2021-11-16T05:43:38.926" v="184"/>
        <pc:sldMkLst>
          <pc:docMk/>
          <pc:sldMk cId="3493989945" sldId="363"/>
        </pc:sldMkLst>
      </pc:sldChg>
      <pc:sldChg chg="modSp">
        <pc:chgData name="Ellen Goovaerts" userId="S::ellen.goovaerts@b3w.vlaanderen.be::1e9ccfd9-af7e-4370-bcf5-b0b24a619b93" providerId="AD" clId="Web-{302D4276-093A-465E-B969-E379B086EB4E}" dt="2021-11-16T06:25:45.581" v="636" actId="20577"/>
        <pc:sldMkLst>
          <pc:docMk/>
          <pc:sldMk cId="244091479" sldId="368"/>
        </pc:sldMkLst>
        <pc:spChg chg="mod">
          <ac:chgData name="Ellen Goovaerts" userId="S::ellen.goovaerts@b3w.vlaanderen.be::1e9ccfd9-af7e-4370-bcf5-b0b24a619b93" providerId="AD" clId="Web-{302D4276-093A-465E-B969-E379B086EB4E}" dt="2021-11-16T06:25:45.581" v="636" actId="20577"/>
          <ac:spMkLst>
            <pc:docMk/>
            <pc:sldMk cId="244091479" sldId="368"/>
            <ac:spMk id="2" creationId="{2947257D-0AA6-4123-A9D0-629BF7404C4A}"/>
          </ac:spMkLst>
        </pc:spChg>
      </pc:sldChg>
      <pc:sldChg chg="modSp">
        <pc:chgData name="Ellen Goovaerts" userId="S::ellen.goovaerts@b3w.vlaanderen.be::1e9ccfd9-af7e-4370-bcf5-b0b24a619b93" providerId="AD" clId="Web-{302D4276-093A-465E-B969-E379B086EB4E}" dt="2021-11-16T06:25:41.862" v="635" actId="20577"/>
        <pc:sldMkLst>
          <pc:docMk/>
          <pc:sldMk cId="2540088983" sldId="373"/>
        </pc:sldMkLst>
        <pc:spChg chg="mod">
          <ac:chgData name="Ellen Goovaerts" userId="S::ellen.goovaerts@b3w.vlaanderen.be::1e9ccfd9-af7e-4370-bcf5-b0b24a619b93" providerId="AD" clId="Web-{302D4276-093A-465E-B969-E379B086EB4E}" dt="2021-11-16T06:25:41.862" v="635" actId="20577"/>
          <ac:spMkLst>
            <pc:docMk/>
            <pc:sldMk cId="2540088983" sldId="373"/>
            <ac:spMk id="2" creationId="{76790B83-AF94-46B8-AD13-4D43C32A8F76}"/>
          </ac:spMkLst>
        </pc:spChg>
      </pc:sldChg>
      <pc:sldChg chg="mod modShow">
        <pc:chgData name="Ellen Goovaerts" userId="S::ellen.goovaerts@b3w.vlaanderen.be::1e9ccfd9-af7e-4370-bcf5-b0b24a619b93" providerId="AD" clId="Web-{302D4276-093A-465E-B969-E379B086EB4E}" dt="2021-11-16T06:16:31.302" v="547"/>
        <pc:sldMkLst>
          <pc:docMk/>
          <pc:sldMk cId="3917512802" sldId="376"/>
        </pc:sldMkLst>
      </pc:sldChg>
      <pc:sldChg chg="addSp delSp modSp">
        <pc:chgData name="Ellen Goovaerts" userId="S::ellen.goovaerts@b3w.vlaanderen.be::1e9ccfd9-af7e-4370-bcf5-b0b24a619b93" providerId="AD" clId="Web-{302D4276-093A-465E-B969-E379B086EB4E}" dt="2021-11-16T06:25:50.972" v="638" actId="20577"/>
        <pc:sldMkLst>
          <pc:docMk/>
          <pc:sldMk cId="905770651" sldId="377"/>
        </pc:sldMkLst>
        <pc:spChg chg="mod">
          <ac:chgData name="Ellen Goovaerts" userId="S::ellen.goovaerts@b3w.vlaanderen.be::1e9ccfd9-af7e-4370-bcf5-b0b24a619b93" providerId="AD" clId="Web-{302D4276-093A-465E-B969-E379B086EB4E}" dt="2021-11-16T06:25:50.972" v="638" actId="20577"/>
          <ac:spMkLst>
            <pc:docMk/>
            <pc:sldMk cId="905770651" sldId="377"/>
            <ac:spMk id="2" creationId="{E70E31C6-79DB-4EAF-85FC-AE6391EF7ACC}"/>
          </ac:spMkLst>
        </pc:spChg>
        <pc:spChg chg="mod">
          <ac:chgData name="Ellen Goovaerts" userId="S::ellen.goovaerts@b3w.vlaanderen.be::1e9ccfd9-af7e-4370-bcf5-b0b24a619b93" providerId="AD" clId="Web-{302D4276-093A-465E-B969-E379B086EB4E}" dt="2021-11-16T06:12:00.359" v="498" actId="20577"/>
          <ac:spMkLst>
            <pc:docMk/>
            <pc:sldMk cId="905770651" sldId="377"/>
            <ac:spMk id="3" creationId="{69C95282-D9E0-4F1E-85F6-7635B431F3BF}"/>
          </ac:spMkLst>
        </pc:spChg>
        <pc:spChg chg="add mod">
          <ac:chgData name="Ellen Goovaerts" userId="S::ellen.goovaerts@b3w.vlaanderen.be::1e9ccfd9-af7e-4370-bcf5-b0b24a619b93" providerId="AD" clId="Web-{302D4276-093A-465E-B969-E379B086EB4E}" dt="2021-11-16T06:12:32.797" v="537" actId="20577"/>
          <ac:spMkLst>
            <pc:docMk/>
            <pc:sldMk cId="905770651" sldId="377"/>
            <ac:spMk id="11" creationId="{DC79449D-D7F2-4353-A602-76EBC29057C6}"/>
          </ac:spMkLst>
        </pc:spChg>
        <pc:picChg chg="del">
          <ac:chgData name="Ellen Goovaerts" userId="S::ellen.goovaerts@b3w.vlaanderen.be::1e9ccfd9-af7e-4370-bcf5-b0b24a619b93" providerId="AD" clId="Web-{302D4276-093A-465E-B969-E379B086EB4E}" dt="2021-11-16T06:02:21.830" v="392"/>
          <ac:picMkLst>
            <pc:docMk/>
            <pc:sldMk cId="905770651" sldId="377"/>
            <ac:picMk id="7" creationId="{38435645-31E0-4534-AABA-FAC7AED3034F}"/>
          </ac:picMkLst>
        </pc:picChg>
        <pc:picChg chg="add del mod">
          <ac:chgData name="Ellen Goovaerts" userId="S::ellen.goovaerts@b3w.vlaanderen.be::1e9ccfd9-af7e-4370-bcf5-b0b24a619b93" providerId="AD" clId="Web-{302D4276-093A-465E-B969-E379B086EB4E}" dt="2021-11-16T06:02:38.768" v="398"/>
          <ac:picMkLst>
            <pc:docMk/>
            <pc:sldMk cId="905770651" sldId="377"/>
            <ac:picMk id="8" creationId="{CE329996-8623-4088-A0BB-53C96758BFA6}"/>
          </ac:picMkLst>
        </pc:picChg>
        <pc:picChg chg="add mod">
          <ac:chgData name="Ellen Goovaerts" userId="S::ellen.goovaerts@b3w.vlaanderen.be::1e9ccfd9-af7e-4370-bcf5-b0b24a619b93" providerId="AD" clId="Web-{302D4276-093A-465E-B969-E379B086EB4E}" dt="2021-11-16T06:03:14.300" v="406" actId="1076"/>
          <ac:picMkLst>
            <pc:docMk/>
            <pc:sldMk cId="905770651" sldId="377"/>
            <ac:picMk id="9" creationId="{B13268E4-6315-4B8F-BF4F-2B6F2DCA3BCE}"/>
          </ac:picMkLst>
        </pc:picChg>
      </pc:sldChg>
      <pc:sldChg chg="ord">
        <pc:chgData name="Ellen Goovaerts" userId="S::ellen.goovaerts@b3w.vlaanderen.be::1e9ccfd9-af7e-4370-bcf5-b0b24a619b93" providerId="AD" clId="Web-{302D4276-093A-465E-B969-E379B086EB4E}" dt="2021-11-16T06:22:45.139" v="584"/>
        <pc:sldMkLst>
          <pc:docMk/>
          <pc:sldMk cId="1909948801" sldId="389"/>
        </pc:sldMkLst>
      </pc:sldChg>
      <pc:sldChg chg="modSp">
        <pc:chgData name="Ellen Goovaerts" userId="S::ellen.goovaerts@b3w.vlaanderen.be::1e9ccfd9-af7e-4370-bcf5-b0b24a619b93" providerId="AD" clId="Web-{302D4276-093A-465E-B969-E379B086EB4E}" dt="2021-11-16T06:25:48.518" v="637" actId="20577"/>
        <pc:sldMkLst>
          <pc:docMk/>
          <pc:sldMk cId="2610458492" sldId="390"/>
        </pc:sldMkLst>
        <pc:spChg chg="mod">
          <ac:chgData name="Ellen Goovaerts" userId="S::ellen.goovaerts@b3w.vlaanderen.be::1e9ccfd9-af7e-4370-bcf5-b0b24a619b93" providerId="AD" clId="Web-{302D4276-093A-465E-B969-E379B086EB4E}" dt="2021-11-16T06:25:48.518" v="637" actId="20577"/>
          <ac:spMkLst>
            <pc:docMk/>
            <pc:sldMk cId="2610458492" sldId="390"/>
            <ac:spMk id="2" creationId="{B3ABE19C-1D83-418C-BC08-9B2058471226}"/>
          </ac:spMkLst>
        </pc:spChg>
      </pc:sldChg>
      <pc:sldChg chg="modSp">
        <pc:chgData name="Ellen Goovaerts" userId="S::ellen.goovaerts@b3w.vlaanderen.be::1e9ccfd9-af7e-4370-bcf5-b0b24a619b93" providerId="AD" clId="Web-{302D4276-093A-465E-B969-E379B086EB4E}" dt="2021-11-16T05:41:53.142" v="181" actId="20577"/>
        <pc:sldMkLst>
          <pc:docMk/>
          <pc:sldMk cId="2754549576" sldId="394"/>
        </pc:sldMkLst>
        <pc:spChg chg="mod">
          <ac:chgData name="Ellen Goovaerts" userId="S::ellen.goovaerts@b3w.vlaanderen.be::1e9ccfd9-af7e-4370-bcf5-b0b24a619b93" providerId="AD" clId="Web-{302D4276-093A-465E-B969-E379B086EB4E}" dt="2021-11-16T05:41:53.142" v="181" actId="20577"/>
          <ac:spMkLst>
            <pc:docMk/>
            <pc:sldMk cId="2754549576" sldId="394"/>
            <ac:spMk id="3" creationId="{160052B9-34FB-42D6-A677-353A7649EACE}"/>
          </ac:spMkLst>
        </pc:spChg>
      </pc:sldChg>
      <pc:sldChg chg="modSp">
        <pc:chgData name="Ellen Goovaerts" userId="S::ellen.goovaerts@b3w.vlaanderen.be::1e9ccfd9-af7e-4370-bcf5-b0b24a619b93" providerId="AD" clId="Web-{302D4276-093A-465E-B969-E379B086EB4E}" dt="2021-11-16T06:21:32.685" v="570" actId="20577"/>
        <pc:sldMkLst>
          <pc:docMk/>
          <pc:sldMk cId="728682348" sldId="395"/>
        </pc:sldMkLst>
        <pc:spChg chg="mod">
          <ac:chgData name="Ellen Goovaerts" userId="S::ellen.goovaerts@b3w.vlaanderen.be::1e9ccfd9-af7e-4370-bcf5-b0b24a619b93" providerId="AD" clId="Web-{302D4276-093A-465E-B969-E379B086EB4E}" dt="2021-11-16T06:20:59.731" v="557" actId="20577"/>
          <ac:spMkLst>
            <pc:docMk/>
            <pc:sldMk cId="728682348" sldId="395"/>
            <ac:spMk id="2" creationId="{DD662ABC-E3EB-4F06-A869-F88662D47DAD}"/>
          </ac:spMkLst>
        </pc:spChg>
        <pc:spChg chg="mod">
          <ac:chgData name="Ellen Goovaerts" userId="S::ellen.goovaerts@b3w.vlaanderen.be::1e9ccfd9-af7e-4370-bcf5-b0b24a619b93" providerId="AD" clId="Web-{302D4276-093A-465E-B969-E379B086EB4E}" dt="2021-11-16T06:21:32.685" v="570" actId="20577"/>
          <ac:spMkLst>
            <pc:docMk/>
            <pc:sldMk cId="728682348" sldId="395"/>
            <ac:spMk id="3" creationId="{80FE3EA4-3C1F-419F-B9A2-D7D7911E61F2}"/>
          </ac:spMkLst>
        </pc:spChg>
      </pc:sldChg>
      <pc:sldChg chg="del">
        <pc:chgData name="Ellen Goovaerts" userId="S::ellen.goovaerts@b3w.vlaanderen.be::1e9ccfd9-af7e-4370-bcf5-b0b24a619b93" providerId="AD" clId="Web-{302D4276-093A-465E-B969-E379B086EB4E}" dt="2021-11-16T06:22:26.811" v="583"/>
        <pc:sldMkLst>
          <pc:docMk/>
          <pc:sldMk cId="4190235876" sldId="397"/>
        </pc:sldMkLst>
      </pc:sldChg>
      <pc:sldChg chg="addSp modSp">
        <pc:chgData name="Ellen Goovaerts" userId="S::ellen.goovaerts@b3w.vlaanderen.be::1e9ccfd9-af7e-4370-bcf5-b0b24a619b93" providerId="AD" clId="Web-{302D4276-093A-465E-B969-E379B086EB4E}" dt="2021-11-16T05:45:43.837" v="200" actId="1076"/>
        <pc:sldMkLst>
          <pc:docMk/>
          <pc:sldMk cId="3464981150" sldId="421"/>
        </pc:sldMkLst>
        <pc:picChg chg="add mod modCrop">
          <ac:chgData name="Ellen Goovaerts" userId="S::ellen.goovaerts@b3w.vlaanderen.be::1e9ccfd9-af7e-4370-bcf5-b0b24a619b93" providerId="AD" clId="Web-{302D4276-093A-465E-B969-E379B086EB4E}" dt="2021-11-16T05:45:43.837" v="200" actId="1076"/>
          <ac:picMkLst>
            <pc:docMk/>
            <pc:sldMk cId="3464981150" sldId="421"/>
            <ac:picMk id="7" creationId="{404227C1-943B-424F-9F50-8A60F7C89BC2}"/>
          </ac:picMkLst>
        </pc:picChg>
      </pc:sldChg>
      <pc:sldChg chg="addSp delSp modSp">
        <pc:chgData name="Ellen Goovaerts" userId="S::ellen.goovaerts@b3w.vlaanderen.be::1e9ccfd9-af7e-4370-bcf5-b0b24a619b93" providerId="AD" clId="Web-{302D4276-093A-465E-B969-E379B086EB4E}" dt="2021-11-16T06:24:08.079" v="616" actId="20577"/>
        <pc:sldMkLst>
          <pc:docMk/>
          <pc:sldMk cId="2370137306" sldId="425"/>
        </pc:sldMkLst>
        <pc:spChg chg="mod">
          <ac:chgData name="Ellen Goovaerts" userId="S::ellen.goovaerts@b3w.vlaanderen.be::1e9ccfd9-af7e-4370-bcf5-b0b24a619b93" providerId="AD" clId="Web-{302D4276-093A-465E-B969-E379B086EB4E}" dt="2021-11-16T06:24:08.079" v="616" actId="20577"/>
          <ac:spMkLst>
            <pc:docMk/>
            <pc:sldMk cId="2370137306" sldId="425"/>
            <ac:spMk id="2" creationId="{E70E31C6-79DB-4EAF-85FC-AE6391EF7ACC}"/>
          </ac:spMkLst>
        </pc:spChg>
        <pc:spChg chg="mod">
          <ac:chgData name="Ellen Goovaerts" userId="S::ellen.goovaerts@b3w.vlaanderen.be::1e9ccfd9-af7e-4370-bcf5-b0b24a619b93" providerId="AD" clId="Web-{302D4276-093A-465E-B969-E379B086EB4E}" dt="2021-11-16T06:09:59.934" v="449" actId="20577"/>
          <ac:spMkLst>
            <pc:docMk/>
            <pc:sldMk cId="2370137306" sldId="425"/>
            <ac:spMk id="3" creationId="{69C95282-D9E0-4F1E-85F6-7635B431F3BF}"/>
          </ac:spMkLst>
        </pc:spChg>
        <pc:spChg chg="add mod">
          <ac:chgData name="Ellen Goovaerts" userId="S::ellen.goovaerts@b3w.vlaanderen.be::1e9ccfd9-af7e-4370-bcf5-b0b24a619b93" providerId="AD" clId="Web-{302D4276-093A-465E-B969-E379B086EB4E}" dt="2021-11-16T06:07:42.337" v="429" actId="14100"/>
          <ac:spMkLst>
            <pc:docMk/>
            <pc:sldMk cId="2370137306" sldId="425"/>
            <ac:spMk id="7" creationId="{B850AEB5-A2E4-4B8B-BA34-F131FF2B5228}"/>
          </ac:spMkLst>
        </pc:spChg>
        <pc:spChg chg="del">
          <ac:chgData name="Ellen Goovaerts" userId="S::ellen.goovaerts@b3w.vlaanderen.be::1e9ccfd9-af7e-4370-bcf5-b0b24a619b93" providerId="AD" clId="Web-{302D4276-093A-465E-B969-E379B086EB4E}" dt="2021-11-16T06:07:17.602" v="425"/>
          <ac:spMkLst>
            <pc:docMk/>
            <pc:sldMk cId="2370137306" sldId="425"/>
            <ac:spMk id="8" creationId="{B139EC93-D30A-48D5-B2BB-B28BD4328256}"/>
          </ac:spMkLst>
        </pc:spChg>
        <pc:picChg chg="mod">
          <ac:chgData name="Ellen Goovaerts" userId="S::ellen.goovaerts@b3w.vlaanderen.be::1e9ccfd9-af7e-4370-bcf5-b0b24a619b93" providerId="AD" clId="Web-{302D4276-093A-465E-B969-E379B086EB4E}" dt="2021-11-16T06:07:16.384" v="424" actId="1076"/>
          <ac:picMkLst>
            <pc:docMk/>
            <pc:sldMk cId="2370137306" sldId="425"/>
            <ac:picMk id="6" creationId="{48804C69-9F19-49E9-A328-83DDB6794287}"/>
          </ac:picMkLst>
        </pc:picChg>
        <pc:picChg chg="del">
          <ac:chgData name="Ellen Goovaerts" userId="S::ellen.goovaerts@b3w.vlaanderen.be::1e9ccfd9-af7e-4370-bcf5-b0b24a619b93" providerId="AD" clId="Web-{302D4276-093A-465E-B969-E379B086EB4E}" dt="2021-11-16T06:04:48.521" v="409"/>
          <ac:picMkLst>
            <pc:docMk/>
            <pc:sldMk cId="2370137306" sldId="425"/>
            <ac:picMk id="9" creationId="{C22A509D-174C-43D9-B462-EC09C1BE5D82}"/>
          </ac:picMkLst>
        </pc:picChg>
        <pc:picChg chg="add del mod">
          <ac:chgData name="Ellen Goovaerts" userId="S::ellen.goovaerts@b3w.vlaanderen.be::1e9ccfd9-af7e-4370-bcf5-b0b24a619b93" providerId="AD" clId="Web-{302D4276-093A-465E-B969-E379B086EB4E}" dt="2021-11-16T06:10:17.153" v="455"/>
          <ac:picMkLst>
            <pc:docMk/>
            <pc:sldMk cId="2370137306" sldId="425"/>
            <ac:picMk id="11" creationId="{0E8A2BFE-21BF-4851-9DAF-BA9C7599170E}"/>
          </ac:picMkLst>
        </pc:picChg>
      </pc:sldChg>
      <pc:sldChg chg="mod modShow">
        <pc:chgData name="Ellen Goovaerts" userId="S::ellen.goovaerts@b3w.vlaanderen.be::1e9ccfd9-af7e-4370-bcf5-b0b24a619b93" providerId="AD" clId="Web-{302D4276-093A-465E-B969-E379B086EB4E}" dt="2021-11-16T06:15:40.723" v="540"/>
        <pc:sldMkLst>
          <pc:docMk/>
          <pc:sldMk cId="89104818" sldId="426"/>
        </pc:sldMkLst>
      </pc:sldChg>
      <pc:sldChg chg="del">
        <pc:chgData name="Ellen Goovaerts" userId="S::ellen.goovaerts@b3w.vlaanderen.be::1e9ccfd9-af7e-4370-bcf5-b0b24a619b93" providerId="AD" clId="Web-{302D4276-093A-465E-B969-E379B086EB4E}" dt="2021-11-16T06:25:59.003" v="640"/>
        <pc:sldMkLst>
          <pc:docMk/>
          <pc:sldMk cId="245074057" sldId="427"/>
        </pc:sldMkLst>
      </pc:sldChg>
      <pc:sldChg chg="mod modShow">
        <pc:chgData name="Ellen Goovaerts" userId="S::ellen.goovaerts@b3w.vlaanderen.be::1e9ccfd9-af7e-4370-bcf5-b0b24a619b93" providerId="AD" clId="Web-{302D4276-093A-465E-B969-E379B086EB4E}" dt="2021-11-16T06:15:43.832" v="541"/>
        <pc:sldMkLst>
          <pc:docMk/>
          <pc:sldMk cId="1014655797" sldId="430"/>
        </pc:sldMkLst>
      </pc:sldChg>
      <pc:sldChg chg="modSp ord">
        <pc:chgData name="Ellen Goovaerts" userId="S::ellen.goovaerts@b3w.vlaanderen.be::1e9ccfd9-af7e-4370-bcf5-b0b24a619b93" providerId="AD" clId="Web-{302D4276-093A-465E-B969-E379B086EB4E}" dt="2021-11-16T07:08:00.220" v="659" actId="14100"/>
        <pc:sldMkLst>
          <pc:docMk/>
          <pc:sldMk cId="879893158" sldId="431"/>
        </pc:sldMkLst>
        <pc:spChg chg="mod">
          <ac:chgData name="Ellen Goovaerts" userId="S::ellen.goovaerts@b3w.vlaanderen.be::1e9ccfd9-af7e-4370-bcf5-b0b24a619b93" providerId="AD" clId="Web-{302D4276-093A-465E-B969-E379B086EB4E}" dt="2021-11-16T07:08:00.220" v="659" actId="14100"/>
          <ac:spMkLst>
            <pc:docMk/>
            <pc:sldMk cId="879893158" sldId="431"/>
            <ac:spMk id="2" creationId="{6CB60B17-E7F6-4765-8D93-F3F4919B5233}"/>
          </ac:spMkLst>
        </pc:spChg>
      </pc:sldChg>
      <pc:sldChg chg="modSp ord">
        <pc:chgData name="Ellen Goovaerts" userId="S::ellen.goovaerts@b3w.vlaanderen.be::1e9ccfd9-af7e-4370-bcf5-b0b24a619b93" providerId="AD" clId="Web-{302D4276-093A-465E-B969-E379B086EB4E}" dt="2021-11-16T07:07:21.485" v="658"/>
        <pc:sldMkLst>
          <pc:docMk/>
          <pc:sldMk cId="3717183405" sldId="432"/>
        </pc:sldMkLst>
        <pc:spChg chg="mod">
          <ac:chgData name="Ellen Goovaerts" userId="S::ellen.goovaerts@b3w.vlaanderen.be::1e9ccfd9-af7e-4370-bcf5-b0b24a619b93" providerId="AD" clId="Web-{302D4276-093A-465E-B969-E379B086EB4E}" dt="2021-11-16T06:26:49.801" v="656" actId="20577"/>
          <ac:spMkLst>
            <pc:docMk/>
            <pc:sldMk cId="3717183405" sldId="432"/>
            <ac:spMk id="2" creationId="{4E3EF98A-0C1C-4B6C-8424-BDC8550BCBB3}"/>
          </ac:spMkLst>
        </pc:spChg>
      </pc:sldChg>
      <pc:sldChg chg="del">
        <pc:chgData name="Ellen Goovaerts" userId="S::ellen.goovaerts@b3w.vlaanderen.be::1e9ccfd9-af7e-4370-bcf5-b0b24a619b93" providerId="AD" clId="Web-{302D4276-093A-465E-B969-E379B086EB4E}" dt="2021-11-16T06:16:14.958" v="546"/>
        <pc:sldMkLst>
          <pc:docMk/>
          <pc:sldMk cId="4089712160" sldId="433"/>
        </pc:sldMkLst>
      </pc:sldChg>
      <pc:sldChg chg="ord">
        <pc:chgData name="Ellen Goovaerts" userId="S::ellen.goovaerts@b3w.vlaanderen.be::1e9ccfd9-af7e-4370-bcf5-b0b24a619b93" providerId="AD" clId="Web-{302D4276-093A-465E-B969-E379B086EB4E}" dt="2021-11-16T07:06:48.390" v="657"/>
        <pc:sldMkLst>
          <pc:docMk/>
          <pc:sldMk cId="4172308951" sldId="434"/>
        </pc:sldMkLst>
      </pc:sldChg>
      <pc:sldChg chg="del">
        <pc:chgData name="Ellen Goovaerts" userId="S::ellen.goovaerts@b3w.vlaanderen.be::1e9ccfd9-af7e-4370-bcf5-b0b24a619b93" providerId="AD" clId="Web-{302D4276-093A-465E-B969-E379B086EB4E}" dt="2021-11-16T07:08:56.894" v="660"/>
        <pc:sldMkLst>
          <pc:docMk/>
          <pc:sldMk cId="1294318002" sldId="436"/>
        </pc:sldMkLst>
      </pc:sldChg>
      <pc:sldChg chg="modSp new">
        <pc:chgData name="Ellen Goovaerts" userId="S::ellen.goovaerts@b3w.vlaanderen.be::1e9ccfd9-af7e-4370-bcf5-b0b24a619b93" providerId="AD" clId="Web-{302D4276-093A-465E-B969-E379B086EB4E}" dt="2021-11-16T05:55:53.056" v="391" actId="20577"/>
        <pc:sldMkLst>
          <pc:docMk/>
          <pc:sldMk cId="1451534167" sldId="440"/>
        </pc:sldMkLst>
        <pc:spChg chg="mod">
          <ac:chgData name="Ellen Goovaerts" userId="S::ellen.goovaerts@b3w.vlaanderen.be::1e9ccfd9-af7e-4370-bcf5-b0b24a619b93" providerId="AD" clId="Web-{302D4276-093A-465E-B969-E379B086EB4E}" dt="2021-11-16T05:48:35.497" v="215" actId="20577"/>
          <ac:spMkLst>
            <pc:docMk/>
            <pc:sldMk cId="1451534167" sldId="440"/>
            <ac:spMk id="2" creationId="{754D46D3-101A-4ADB-B549-59213FE52807}"/>
          </ac:spMkLst>
        </pc:spChg>
        <pc:spChg chg="mod">
          <ac:chgData name="Ellen Goovaerts" userId="S::ellen.goovaerts@b3w.vlaanderen.be::1e9ccfd9-af7e-4370-bcf5-b0b24a619b93" providerId="AD" clId="Web-{302D4276-093A-465E-B969-E379B086EB4E}" dt="2021-11-16T05:55:53.056" v="391" actId="20577"/>
          <ac:spMkLst>
            <pc:docMk/>
            <pc:sldMk cId="1451534167" sldId="440"/>
            <ac:spMk id="3" creationId="{9C7EDD34-7DBA-4FD5-BC36-EEA73BDACBFE}"/>
          </ac:spMkLst>
        </pc:spChg>
      </pc:sldChg>
      <pc:sldChg chg="new del">
        <pc:chgData name="Ellen Goovaerts" userId="S::ellen.goovaerts@b3w.vlaanderen.be::1e9ccfd9-af7e-4370-bcf5-b0b24a619b93" providerId="AD" clId="Web-{302D4276-093A-465E-B969-E379B086EB4E}" dt="2021-11-16T06:03:57.457" v="408"/>
        <pc:sldMkLst>
          <pc:docMk/>
          <pc:sldMk cId="1091996864" sldId="441"/>
        </pc:sldMkLst>
      </pc:sldChg>
      <pc:sldChg chg="addSp delSp modSp new">
        <pc:chgData name="Ellen Goovaerts" userId="S::ellen.goovaerts@b3w.vlaanderen.be::1e9ccfd9-af7e-4370-bcf5-b0b24a619b93" providerId="AD" clId="Web-{302D4276-093A-465E-B969-E379B086EB4E}" dt="2021-11-16T06:25:54.753" v="639" actId="20577"/>
        <pc:sldMkLst>
          <pc:docMk/>
          <pc:sldMk cId="1881671716" sldId="441"/>
        </pc:sldMkLst>
        <pc:spChg chg="mod">
          <ac:chgData name="Ellen Goovaerts" userId="S::ellen.goovaerts@b3w.vlaanderen.be::1e9ccfd9-af7e-4370-bcf5-b0b24a619b93" providerId="AD" clId="Web-{302D4276-093A-465E-B969-E379B086EB4E}" dt="2021-11-16T06:25:54.753" v="639" actId="20577"/>
          <ac:spMkLst>
            <pc:docMk/>
            <pc:sldMk cId="1881671716" sldId="441"/>
            <ac:spMk id="2" creationId="{1B0A48F9-4030-4DAF-8835-E583541D94F0}"/>
          </ac:spMkLst>
        </pc:spChg>
        <pc:spChg chg="del">
          <ac:chgData name="Ellen Goovaerts" userId="S::ellen.goovaerts@b3w.vlaanderen.be::1e9ccfd9-af7e-4370-bcf5-b0b24a619b93" providerId="AD" clId="Web-{302D4276-093A-465E-B969-E379B086EB4E}" dt="2021-11-16T06:10:18.966" v="456"/>
          <ac:spMkLst>
            <pc:docMk/>
            <pc:sldMk cId="1881671716" sldId="441"/>
            <ac:spMk id="3" creationId="{5B4D8B19-630B-4A13-B094-1D2A1FF5F7ED}"/>
          </ac:spMkLst>
        </pc:spChg>
        <pc:spChg chg="add del mod">
          <ac:chgData name="Ellen Goovaerts" userId="S::ellen.goovaerts@b3w.vlaanderen.be::1e9ccfd9-af7e-4370-bcf5-b0b24a619b93" providerId="AD" clId="Web-{302D4276-093A-465E-B969-E379B086EB4E}" dt="2021-11-16T06:10:27.950" v="461"/>
          <ac:spMkLst>
            <pc:docMk/>
            <pc:sldMk cId="1881671716" sldId="441"/>
            <ac:spMk id="8" creationId="{11981502-A743-4B94-9893-880FC2CA1709}"/>
          </ac:spMkLst>
        </pc:spChg>
        <pc:spChg chg="add del mod">
          <ac:chgData name="Ellen Goovaerts" userId="S::ellen.goovaerts@b3w.vlaanderen.be::1e9ccfd9-af7e-4370-bcf5-b0b24a619b93" providerId="AD" clId="Web-{302D4276-093A-465E-B969-E379B086EB4E}" dt="2021-11-16T06:10:45.591" v="465"/>
          <ac:spMkLst>
            <pc:docMk/>
            <pc:sldMk cId="1881671716" sldId="441"/>
            <ac:spMk id="11" creationId="{8A277357-1196-4C2A-BED8-789C4B95D0D3}"/>
          </ac:spMkLst>
        </pc:spChg>
        <pc:spChg chg="add del mod">
          <ac:chgData name="Ellen Goovaerts" userId="S::ellen.goovaerts@b3w.vlaanderen.be::1e9ccfd9-af7e-4370-bcf5-b0b24a619b93" providerId="AD" clId="Web-{302D4276-093A-465E-B969-E379B086EB4E}" dt="2021-11-16T06:17:50.117" v="549"/>
          <ac:spMkLst>
            <pc:docMk/>
            <pc:sldMk cId="1881671716" sldId="441"/>
            <ac:spMk id="16" creationId="{6A9F054A-BB1E-412B-9FD7-CBFCEB50C957}"/>
          </ac:spMkLst>
        </pc:spChg>
        <pc:picChg chg="add del mod ord">
          <ac:chgData name="Ellen Goovaerts" userId="S::ellen.goovaerts@b3w.vlaanderen.be::1e9ccfd9-af7e-4370-bcf5-b0b24a619b93" providerId="AD" clId="Web-{302D4276-093A-465E-B969-E379B086EB4E}" dt="2021-11-16T06:10:26.153" v="460"/>
          <ac:picMkLst>
            <pc:docMk/>
            <pc:sldMk cId="1881671716" sldId="441"/>
            <ac:picMk id="6" creationId="{C26A779F-4547-419C-A21F-5CC6B0A26768}"/>
          </ac:picMkLst>
        </pc:picChg>
        <pc:picChg chg="add del mod ord">
          <ac:chgData name="Ellen Goovaerts" userId="S::ellen.goovaerts@b3w.vlaanderen.be::1e9ccfd9-af7e-4370-bcf5-b0b24a619b93" providerId="AD" clId="Web-{302D4276-093A-465E-B969-E379B086EB4E}" dt="2021-11-16T06:10:32.779" v="464"/>
          <ac:picMkLst>
            <pc:docMk/>
            <pc:sldMk cId="1881671716" sldId="441"/>
            <ac:picMk id="9" creationId="{1EE881AE-3B6D-4193-BF4B-97CD57341839}"/>
          </ac:picMkLst>
        </pc:picChg>
        <pc:picChg chg="add del mod ord">
          <ac:chgData name="Ellen Goovaerts" userId="S::ellen.goovaerts@b3w.vlaanderen.be::1e9ccfd9-af7e-4370-bcf5-b0b24a619b93" providerId="AD" clId="Web-{302D4276-093A-465E-B969-E379B086EB4E}" dt="2021-11-16T06:17:48.242" v="548"/>
          <ac:picMkLst>
            <pc:docMk/>
            <pc:sldMk cId="1881671716" sldId="441"/>
            <ac:picMk id="12" creationId="{0E0030BB-8ED3-4701-B503-15FC9E129BFB}"/>
          </ac:picMkLst>
        </pc:picChg>
        <pc:picChg chg="add mod">
          <ac:chgData name="Ellen Goovaerts" userId="S::ellen.goovaerts@b3w.vlaanderen.be::1e9ccfd9-af7e-4370-bcf5-b0b24a619b93" providerId="AD" clId="Web-{302D4276-093A-465E-B969-E379B086EB4E}" dt="2021-11-16T06:16:06.958" v="545" actId="1076"/>
          <ac:picMkLst>
            <pc:docMk/>
            <pc:sldMk cId="1881671716" sldId="441"/>
            <ac:picMk id="14" creationId="{746CC594-1A55-496A-B2CA-830C7FCD8760}"/>
          </ac:picMkLst>
        </pc:picChg>
        <pc:picChg chg="add mod ord">
          <ac:chgData name="Ellen Goovaerts" userId="S::ellen.goovaerts@b3w.vlaanderen.be::1e9ccfd9-af7e-4370-bcf5-b0b24a619b93" providerId="AD" clId="Web-{302D4276-093A-465E-B969-E379B086EB4E}" dt="2021-11-16T06:17:54.102" v="551" actId="1076"/>
          <ac:picMkLst>
            <pc:docMk/>
            <pc:sldMk cId="1881671716" sldId="441"/>
            <ac:picMk id="17" creationId="{7D69ADCF-98D3-45E2-8C5B-102A35DE2059}"/>
          </ac:picMkLst>
        </pc:picChg>
      </pc:sldChg>
      <pc:sldChg chg="new del">
        <pc:chgData name="Ellen Goovaerts" userId="S::ellen.goovaerts@b3w.vlaanderen.be::1e9ccfd9-af7e-4370-bcf5-b0b24a619b93" providerId="AD" clId="Web-{302D4276-093A-465E-B969-E379B086EB4E}" dt="2021-11-16T06:20:16.120" v="553"/>
        <pc:sldMkLst>
          <pc:docMk/>
          <pc:sldMk cId="3020688541" sldId="442"/>
        </pc:sldMkLst>
      </pc:sldChg>
      <pc:sldChg chg="modSp new">
        <pc:chgData name="Ellen Goovaerts" userId="S::ellen.goovaerts@b3w.vlaanderen.be::1e9ccfd9-af7e-4370-bcf5-b0b24a619b93" providerId="AD" clId="Web-{302D4276-093A-465E-B969-E379B086EB4E}" dt="2021-11-16T06:22:18.107" v="582" actId="20577"/>
        <pc:sldMkLst>
          <pc:docMk/>
          <pc:sldMk cId="3941098964" sldId="442"/>
        </pc:sldMkLst>
        <pc:spChg chg="mod">
          <ac:chgData name="Ellen Goovaerts" userId="S::ellen.goovaerts@b3w.vlaanderen.be::1e9ccfd9-af7e-4370-bcf5-b0b24a619b93" providerId="AD" clId="Web-{302D4276-093A-465E-B969-E379B086EB4E}" dt="2021-11-16T06:22:07.185" v="573" actId="20577"/>
          <ac:spMkLst>
            <pc:docMk/>
            <pc:sldMk cId="3941098964" sldId="442"/>
            <ac:spMk id="2" creationId="{51E080A4-B413-4360-B568-ABDE5500BC8F}"/>
          </ac:spMkLst>
        </pc:spChg>
        <pc:spChg chg="mod">
          <ac:chgData name="Ellen Goovaerts" userId="S::ellen.goovaerts@b3w.vlaanderen.be::1e9ccfd9-af7e-4370-bcf5-b0b24a619b93" providerId="AD" clId="Web-{302D4276-093A-465E-B969-E379B086EB4E}" dt="2021-11-16T06:22:18.107" v="582" actId="20577"/>
          <ac:spMkLst>
            <pc:docMk/>
            <pc:sldMk cId="3941098964" sldId="442"/>
            <ac:spMk id="3" creationId="{73BF8BF1-8D11-477F-A4AA-287BBA36477D}"/>
          </ac:spMkLst>
        </pc:spChg>
      </pc:sldChg>
    </pc:docChg>
  </pc:docChgLst>
  <pc:docChgLst>
    <pc:chgData name="Ellen Goovaerts" userId="S::ellen.goovaerts@b3w.vlaanderen.be::1e9ccfd9-af7e-4370-bcf5-b0b24a619b93" providerId="AD" clId="Web-{C8012FE3-9DAA-4553-A328-1BACB9EC8266}"/>
    <pc:docChg chg="addSld delSld modSld">
      <pc:chgData name="Ellen Goovaerts" userId="S::ellen.goovaerts@b3w.vlaanderen.be::1e9ccfd9-af7e-4370-bcf5-b0b24a619b93" providerId="AD" clId="Web-{C8012FE3-9DAA-4553-A328-1BACB9EC8266}" dt="2021-06-28T09:51:46.398" v="590" actId="20577"/>
      <pc:docMkLst>
        <pc:docMk/>
      </pc:docMkLst>
      <pc:sldChg chg="del">
        <pc:chgData name="Ellen Goovaerts" userId="S::ellen.goovaerts@b3w.vlaanderen.be::1e9ccfd9-af7e-4370-bcf5-b0b24a619b93" providerId="AD" clId="Web-{C8012FE3-9DAA-4553-A328-1BACB9EC8266}" dt="2021-06-28T08:49:46.323" v="118"/>
        <pc:sldMkLst>
          <pc:docMk/>
          <pc:sldMk cId="1088825462" sldId="374"/>
        </pc:sldMkLst>
      </pc:sldChg>
      <pc:sldChg chg="del">
        <pc:chgData name="Ellen Goovaerts" userId="S::ellen.goovaerts@b3w.vlaanderen.be::1e9ccfd9-af7e-4370-bcf5-b0b24a619b93" providerId="AD" clId="Web-{C8012FE3-9DAA-4553-A328-1BACB9EC8266}" dt="2021-06-28T08:49:46.807" v="119"/>
        <pc:sldMkLst>
          <pc:docMk/>
          <pc:sldMk cId="2193675273" sldId="375"/>
        </pc:sldMkLst>
      </pc:sldChg>
      <pc:sldChg chg="addSp delSp modSp">
        <pc:chgData name="Ellen Goovaerts" userId="S::ellen.goovaerts@b3w.vlaanderen.be::1e9ccfd9-af7e-4370-bcf5-b0b24a619b93" providerId="AD" clId="Web-{C8012FE3-9DAA-4553-A328-1BACB9EC8266}" dt="2021-06-28T09:34:38.177" v="299" actId="14100"/>
        <pc:sldMkLst>
          <pc:docMk/>
          <pc:sldMk cId="905770651" sldId="377"/>
        </pc:sldMkLst>
        <pc:spChg chg="mod">
          <ac:chgData name="Ellen Goovaerts" userId="S::ellen.goovaerts@b3w.vlaanderen.be::1e9ccfd9-af7e-4370-bcf5-b0b24a619b93" providerId="AD" clId="Web-{C8012FE3-9DAA-4553-A328-1BACB9EC8266}" dt="2021-06-28T08:49:27.556" v="104" actId="20577"/>
          <ac:spMkLst>
            <pc:docMk/>
            <pc:sldMk cId="905770651" sldId="377"/>
            <ac:spMk id="2" creationId="{E70E31C6-79DB-4EAF-85FC-AE6391EF7ACC}"/>
          </ac:spMkLst>
        </pc:spChg>
        <pc:spChg chg="mod">
          <ac:chgData name="Ellen Goovaerts" userId="S::ellen.goovaerts@b3w.vlaanderen.be::1e9ccfd9-af7e-4370-bcf5-b0b24a619b93" providerId="AD" clId="Web-{C8012FE3-9DAA-4553-A328-1BACB9EC8266}" dt="2021-06-28T09:27:16.419" v="230" actId="20577"/>
          <ac:spMkLst>
            <pc:docMk/>
            <pc:sldMk cId="905770651" sldId="377"/>
            <ac:spMk id="3" creationId="{69C95282-D9E0-4F1E-85F6-7635B431F3BF}"/>
          </ac:spMkLst>
        </pc:spChg>
        <pc:spChg chg="add mod">
          <ac:chgData name="Ellen Goovaerts" userId="S::ellen.goovaerts@b3w.vlaanderen.be::1e9ccfd9-af7e-4370-bcf5-b0b24a619b93" providerId="AD" clId="Web-{C8012FE3-9DAA-4553-A328-1BACB9EC8266}" dt="2021-06-28T09:34:38.177" v="299" actId="14100"/>
          <ac:spMkLst>
            <pc:docMk/>
            <pc:sldMk cId="905770651" sldId="377"/>
            <ac:spMk id="10" creationId="{7BC7CC8F-CF57-45B5-A44E-AEA3A42B8B3C}"/>
          </ac:spMkLst>
        </pc:spChg>
        <pc:picChg chg="add mod">
          <ac:chgData name="Ellen Goovaerts" userId="S::ellen.goovaerts@b3w.vlaanderen.be::1e9ccfd9-af7e-4370-bcf5-b0b24a619b93" providerId="AD" clId="Web-{C8012FE3-9DAA-4553-A328-1BACB9EC8266}" dt="2021-06-28T09:24:53.167" v="191" actId="14100"/>
          <ac:picMkLst>
            <pc:docMk/>
            <pc:sldMk cId="905770651" sldId="377"/>
            <ac:picMk id="6" creationId="{48804C69-9F19-49E9-A328-83DDB6794287}"/>
          </ac:picMkLst>
        </pc:picChg>
        <pc:picChg chg="del">
          <ac:chgData name="Ellen Goovaerts" userId="S::ellen.goovaerts@b3w.vlaanderen.be::1e9ccfd9-af7e-4370-bcf5-b0b24a619b93" providerId="AD" clId="Web-{C8012FE3-9DAA-4553-A328-1BACB9EC8266}" dt="2021-06-28T08:47:50.473" v="88"/>
          <ac:picMkLst>
            <pc:docMk/>
            <pc:sldMk cId="905770651" sldId="377"/>
            <ac:picMk id="6" creationId="{9E20BB72-4C10-4114-B476-291DA85A962D}"/>
          </ac:picMkLst>
        </pc:picChg>
        <pc:picChg chg="del">
          <ac:chgData name="Ellen Goovaerts" userId="S::ellen.goovaerts@b3w.vlaanderen.be::1e9ccfd9-af7e-4370-bcf5-b0b24a619b93" providerId="AD" clId="Web-{C8012FE3-9DAA-4553-A328-1BACB9EC8266}" dt="2021-06-28T08:47:51.223" v="89"/>
          <ac:picMkLst>
            <pc:docMk/>
            <pc:sldMk cId="905770651" sldId="377"/>
            <ac:picMk id="7" creationId="{10138C1B-8F1C-4958-91F2-043B80B208C6}"/>
          </ac:picMkLst>
        </pc:picChg>
        <pc:picChg chg="add mod">
          <ac:chgData name="Ellen Goovaerts" userId="S::ellen.goovaerts@b3w.vlaanderen.be::1e9ccfd9-af7e-4370-bcf5-b0b24a619b93" providerId="AD" clId="Web-{C8012FE3-9DAA-4553-A328-1BACB9EC8266}" dt="2021-06-28T09:27:20.966" v="232" actId="1076"/>
          <ac:picMkLst>
            <pc:docMk/>
            <pc:sldMk cId="905770651" sldId="377"/>
            <ac:picMk id="7" creationId="{38435645-31E0-4534-AABA-FAC7AED3034F}"/>
          </ac:picMkLst>
        </pc:picChg>
        <pc:picChg chg="del">
          <ac:chgData name="Ellen Goovaerts" userId="S::ellen.goovaerts@b3w.vlaanderen.be::1e9ccfd9-af7e-4370-bcf5-b0b24a619b93" providerId="AD" clId="Web-{C8012FE3-9DAA-4553-A328-1BACB9EC8266}" dt="2021-06-28T08:47:49.598" v="87"/>
          <ac:picMkLst>
            <pc:docMk/>
            <pc:sldMk cId="905770651" sldId="377"/>
            <ac:picMk id="8" creationId="{64D16C4D-EA20-4BEA-B574-B0B7F5DE7F71}"/>
          </ac:picMkLst>
        </pc:picChg>
        <pc:picChg chg="add del mod">
          <ac:chgData name="Ellen Goovaerts" userId="S::ellen.goovaerts@b3w.vlaanderen.be::1e9ccfd9-af7e-4370-bcf5-b0b24a619b93" providerId="AD" clId="Web-{C8012FE3-9DAA-4553-A328-1BACB9EC8266}" dt="2021-06-28T09:34:23.426" v="296"/>
          <ac:picMkLst>
            <pc:docMk/>
            <pc:sldMk cId="905770651" sldId="377"/>
            <ac:picMk id="8" creationId="{F603779F-A751-4FB0-92AE-9BFF99F9BCE3}"/>
          </ac:picMkLst>
        </pc:picChg>
      </pc:sldChg>
      <pc:sldChg chg="modSp">
        <pc:chgData name="Ellen Goovaerts" userId="S::ellen.goovaerts@b3w.vlaanderen.be::1e9ccfd9-af7e-4370-bcf5-b0b24a619b93" providerId="AD" clId="Web-{C8012FE3-9DAA-4553-A328-1BACB9EC8266}" dt="2021-06-28T08:48:44.851" v="95" actId="1076"/>
        <pc:sldMkLst>
          <pc:docMk/>
          <pc:sldMk cId="2610458492" sldId="390"/>
        </pc:sldMkLst>
        <pc:spChg chg="mod">
          <ac:chgData name="Ellen Goovaerts" userId="S::ellen.goovaerts@b3w.vlaanderen.be::1e9ccfd9-af7e-4370-bcf5-b0b24a619b93" providerId="AD" clId="Web-{C8012FE3-9DAA-4553-A328-1BACB9EC8266}" dt="2021-06-28T08:48:44.851" v="95" actId="1076"/>
          <ac:spMkLst>
            <pc:docMk/>
            <pc:sldMk cId="2610458492" sldId="390"/>
            <ac:spMk id="2" creationId="{B3ABE19C-1D83-418C-BC08-9B2058471226}"/>
          </ac:spMkLst>
        </pc:spChg>
      </pc:sldChg>
      <pc:sldChg chg="modSp">
        <pc:chgData name="Ellen Goovaerts" userId="S::ellen.goovaerts@b3w.vlaanderen.be::1e9ccfd9-af7e-4370-bcf5-b0b24a619b93" providerId="AD" clId="Web-{C8012FE3-9DAA-4553-A328-1BACB9EC8266}" dt="2021-06-28T08:47:11.252" v="82" actId="20577"/>
        <pc:sldMkLst>
          <pc:docMk/>
          <pc:sldMk cId="3464981150" sldId="421"/>
        </pc:sldMkLst>
        <pc:spChg chg="mod">
          <ac:chgData name="Ellen Goovaerts" userId="S::ellen.goovaerts@b3w.vlaanderen.be::1e9ccfd9-af7e-4370-bcf5-b0b24a619b93" providerId="AD" clId="Web-{C8012FE3-9DAA-4553-A328-1BACB9EC8266}" dt="2021-06-28T08:47:11.252" v="82" actId="20577"/>
          <ac:spMkLst>
            <pc:docMk/>
            <pc:sldMk cId="3464981150" sldId="421"/>
            <ac:spMk id="3" creationId="{C1002AA6-2F77-4DC7-8357-75CE7C1C53BD}"/>
          </ac:spMkLst>
        </pc:spChg>
      </pc:sldChg>
      <pc:sldChg chg="modSp add del replId">
        <pc:chgData name="Ellen Goovaerts" userId="S::ellen.goovaerts@b3w.vlaanderen.be::1e9ccfd9-af7e-4370-bcf5-b0b24a619b93" providerId="AD" clId="Web-{C8012FE3-9DAA-4553-A328-1BACB9EC8266}" dt="2021-06-28T09:37:56.055" v="331"/>
        <pc:sldMkLst>
          <pc:docMk/>
          <pc:sldMk cId="277824073" sldId="422"/>
        </pc:sldMkLst>
        <pc:spChg chg="mod">
          <ac:chgData name="Ellen Goovaerts" userId="S::ellen.goovaerts@b3w.vlaanderen.be::1e9ccfd9-af7e-4370-bcf5-b0b24a619b93" providerId="AD" clId="Web-{C8012FE3-9DAA-4553-A328-1BACB9EC8266}" dt="2021-06-28T08:50:00.839" v="120" actId="20577"/>
          <ac:spMkLst>
            <pc:docMk/>
            <pc:sldMk cId="277824073" sldId="422"/>
            <ac:spMk id="2" creationId="{E70E31C6-79DB-4EAF-85FC-AE6391EF7ACC}"/>
          </ac:spMkLst>
        </pc:spChg>
      </pc:sldChg>
      <pc:sldChg chg="add del replId">
        <pc:chgData name="Ellen Goovaerts" userId="S::ellen.goovaerts@b3w.vlaanderen.be::1e9ccfd9-af7e-4370-bcf5-b0b24a619b93" providerId="AD" clId="Web-{C8012FE3-9DAA-4553-A328-1BACB9EC8266}" dt="2021-06-28T08:49:45.245" v="117"/>
        <pc:sldMkLst>
          <pc:docMk/>
          <pc:sldMk cId="105321496" sldId="423"/>
        </pc:sldMkLst>
      </pc:sldChg>
      <pc:sldChg chg="modSp add del replId">
        <pc:chgData name="Ellen Goovaerts" userId="S::ellen.goovaerts@b3w.vlaanderen.be::1e9ccfd9-af7e-4370-bcf5-b0b24a619b93" providerId="AD" clId="Web-{C8012FE3-9DAA-4553-A328-1BACB9EC8266}" dt="2021-06-28T09:36:22.210" v="304"/>
        <pc:sldMkLst>
          <pc:docMk/>
          <pc:sldMk cId="2516788309" sldId="424"/>
        </pc:sldMkLst>
        <pc:spChg chg="mod">
          <ac:chgData name="Ellen Goovaerts" userId="S::ellen.goovaerts@b3w.vlaanderen.be::1e9ccfd9-af7e-4370-bcf5-b0b24a619b93" providerId="AD" clId="Web-{C8012FE3-9DAA-4553-A328-1BACB9EC8266}" dt="2021-06-28T08:49:38.651" v="115" actId="20577"/>
          <ac:spMkLst>
            <pc:docMk/>
            <pc:sldMk cId="2516788309" sldId="424"/>
            <ac:spMk id="2" creationId="{E70E31C6-79DB-4EAF-85FC-AE6391EF7ACC}"/>
          </ac:spMkLst>
        </pc:spChg>
      </pc:sldChg>
      <pc:sldChg chg="add del replId">
        <pc:chgData name="Ellen Goovaerts" userId="S::ellen.goovaerts@b3w.vlaanderen.be::1e9ccfd9-af7e-4370-bcf5-b0b24a619b93" providerId="AD" clId="Web-{C8012FE3-9DAA-4553-A328-1BACB9EC8266}" dt="2021-06-28T08:50:07.543" v="121"/>
        <pc:sldMkLst>
          <pc:docMk/>
          <pc:sldMk cId="1573668884" sldId="425"/>
        </pc:sldMkLst>
      </pc:sldChg>
      <pc:sldChg chg="addSp delSp modSp add replId">
        <pc:chgData name="Ellen Goovaerts" userId="S::ellen.goovaerts@b3w.vlaanderen.be::1e9ccfd9-af7e-4370-bcf5-b0b24a619b93" providerId="AD" clId="Web-{C8012FE3-9DAA-4553-A328-1BACB9EC8266}" dt="2021-06-28T09:35:13.490" v="300" actId="1076"/>
        <pc:sldMkLst>
          <pc:docMk/>
          <pc:sldMk cId="2370137306" sldId="425"/>
        </pc:sldMkLst>
        <pc:spChg chg="mod">
          <ac:chgData name="Ellen Goovaerts" userId="S::ellen.goovaerts@b3w.vlaanderen.be::1e9ccfd9-af7e-4370-bcf5-b0b24a619b93" providerId="AD" clId="Web-{C8012FE3-9DAA-4553-A328-1BACB9EC8266}" dt="2021-06-28T09:32:20.534" v="279" actId="20577"/>
          <ac:spMkLst>
            <pc:docMk/>
            <pc:sldMk cId="2370137306" sldId="425"/>
            <ac:spMk id="3" creationId="{69C95282-D9E0-4F1E-85F6-7635B431F3BF}"/>
          </ac:spMkLst>
        </pc:spChg>
        <pc:spChg chg="add mod">
          <ac:chgData name="Ellen Goovaerts" userId="S::ellen.goovaerts@b3w.vlaanderen.be::1e9ccfd9-af7e-4370-bcf5-b0b24a619b93" providerId="AD" clId="Web-{C8012FE3-9DAA-4553-A328-1BACB9EC8266}" dt="2021-06-28T09:33:14.332" v="288"/>
          <ac:spMkLst>
            <pc:docMk/>
            <pc:sldMk cId="2370137306" sldId="425"/>
            <ac:spMk id="8" creationId="{B139EC93-D30A-48D5-B2BB-B28BD4328256}"/>
          </ac:spMkLst>
        </pc:spChg>
        <pc:picChg chg="del">
          <ac:chgData name="Ellen Goovaerts" userId="S::ellen.goovaerts@b3w.vlaanderen.be::1e9ccfd9-af7e-4370-bcf5-b0b24a619b93" providerId="AD" clId="Web-{C8012FE3-9DAA-4553-A328-1BACB9EC8266}" dt="2021-06-28T09:27:34.466" v="234"/>
          <ac:picMkLst>
            <pc:docMk/>
            <pc:sldMk cId="2370137306" sldId="425"/>
            <ac:picMk id="7" creationId="{38435645-31E0-4534-AABA-FAC7AED3034F}"/>
          </ac:picMkLst>
        </pc:picChg>
        <pc:picChg chg="add mod">
          <ac:chgData name="Ellen Goovaerts" userId="S::ellen.goovaerts@b3w.vlaanderen.be::1e9ccfd9-af7e-4370-bcf5-b0b24a619b93" providerId="AD" clId="Web-{C8012FE3-9DAA-4553-A328-1BACB9EC8266}" dt="2021-06-28T09:35:13.490" v="300" actId="1076"/>
          <ac:picMkLst>
            <pc:docMk/>
            <pc:sldMk cId="2370137306" sldId="425"/>
            <ac:picMk id="9" creationId="{C22A509D-174C-43D9-B462-EC09C1BE5D82}"/>
          </ac:picMkLst>
        </pc:picChg>
      </pc:sldChg>
      <pc:sldChg chg="addSp delSp modSp add replId">
        <pc:chgData name="Ellen Goovaerts" userId="S::ellen.goovaerts@b3w.vlaanderen.be::1e9ccfd9-af7e-4370-bcf5-b0b24a619b93" providerId="AD" clId="Web-{C8012FE3-9DAA-4553-A328-1BACB9EC8266}" dt="2021-06-28T09:49:53.708" v="545" actId="1076"/>
        <pc:sldMkLst>
          <pc:docMk/>
          <pc:sldMk cId="89104818" sldId="426"/>
        </pc:sldMkLst>
        <pc:spChg chg="mod">
          <ac:chgData name="Ellen Goovaerts" userId="S::ellen.goovaerts@b3w.vlaanderen.be::1e9ccfd9-af7e-4370-bcf5-b0b24a619b93" providerId="AD" clId="Web-{C8012FE3-9DAA-4553-A328-1BACB9EC8266}" dt="2021-06-28T09:37:48.555" v="330" actId="20577"/>
          <ac:spMkLst>
            <pc:docMk/>
            <pc:sldMk cId="89104818" sldId="426"/>
            <ac:spMk id="2" creationId="{E70E31C6-79DB-4EAF-85FC-AE6391EF7ACC}"/>
          </ac:spMkLst>
        </pc:spChg>
        <pc:spChg chg="mod">
          <ac:chgData name="Ellen Goovaerts" userId="S::ellen.goovaerts@b3w.vlaanderen.be::1e9ccfd9-af7e-4370-bcf5-b0b24a619b93" providerId="AD" clId="Web-{C8012FE3-9DAA-4553-A328-1BACB9EC8266}" dt="2021-06-28T09:48:33.254" v="498" actId="20577"/>
          <ac:spMkLst>
            <pc:docMk/>
            <pc:sldMk cId="89104818" sldId="426"/>
            <ac:spMk id="3" creationId="{69C95282-D9E0-4F1E-85F6-7635B431F3BF}"/>
          </ac:spMkLst>
        </pc:spChg>
        <pc:spChg chg="add del">
          <ac:chgData name="Ellen Goovaerts" userId="S::ellen.goovaerts@b3w.vlaanderen.be::1e9ccfd9-af7e-4370-bcf5-b0b24a619b93" providerId="AD" clId="Web-{C8012FE3-9DAA-4553-A328-1BACB9EC8266}" dt="2021-06-28T09:37:36.398" v="318"/>
          <ac:spMkLst>
            <pc:docMk/>
            <pc:sldMk cId="89104818" sldId="426"/>
            <ac:spMk id="7" creationId="{23459039-D8EA-4E32-A2CB-2B24BFA10521}"/>
          </ac:spMkLst>
        </pc:spChg>
        <pc:spChg chg="del mod ord">
          <ac:chgData name="Ellen Goovaerts" userId="S::ellen.goovaerts@b3w.vlaanderen.be::1e9ccfd9-af7e-4370-bcf5-b0b24a619b93" providerId="AD" clId="Web-{C8012FE3-9DAA-4553-A328-1BACB9EC8266}" dt="2021-06-28T09:42:06.466" v="373"/>
          <ac:spMkLst>
            <pc:docMk/>
            <pc:sldMk cId="89104818" sldId="426"/>
            <ac:spMk id="8" creationId="{B139EC93-D30A-48D5-B2BB-B28BD4328256}"/>
          </ac:spMkLst>
        </pc:spChg>
        <pc:spChg chg="add mod">
          <ac:chgData name="Ellen Goovaerts" userId="S::ellen.goovaerts@b3w.vlaanderen.be::1e9ccfd9-af7e-4370-bcf5-b0b24a619b93" providerId="AD" clId="Web-{C8012FE3-9DAA-4553-A328-1BACB9EC8266}" dt="2021-06-28T09:49:53.708" v="545" actId="1076"/>
          <ac:spMkLst>
            <pc:docMk/>
            <pc:sldMk cId="89104818" sldId="426"/>
            <ac:spMk id="14" creationId="{4CB129CC-8684-4235-9E88-3052BA4A954C}"/>
          </ac:spMkLst>
        </pc:spChg>
        <pc:picChg chg="del">
          <ac:chgData name="Ellen Goovaerts" userId="S::ellen.goovaerts@b3w.vlaanderen.be::1e9ccfd9-af7e-4370-bcf5-b0b24a619b93" providerId="AD" clId="Web-{C8012FE3-9DAA-4553-A328-1BACB9EC8266}" dt="2021-06-28T09:36:24.772" v="305"/>
          <ac:picMkLst>
            <pc:docMk/>
            <pc:sldMk cId="89104818" sldId="426"/>
            <ac:picMk id="6" creationId="{48804C69-9F19-49E9-A328-83DDB6794287}"/>
          </ac:picMkLst>
        </pc:picChg>
        <pc:picChg chg="del">
          <ac:chgData name="Ellen Goovaerts" userId="S::ellen.goovaerts@b3w.vlaanderen.be::1e9ccfd9-af7e-4370-bcf5-b0b24a619b93" providerId="AD" clId="Web-{C8012FE3-9DAA-4553-A328-1BACB9EC8266}" dt="2021-06-28T09:40:53.214" v="346"/>
          <ac:picMkLst>
            <pc:docMk/>
            <pc:sldMk cId="89104818" sldId="426"/>
            <ac:picMk id="9" creationId="{C22A509D-174C-43D9-B462-EC09C1BE5D82}"/>
          </ac:picMkLst>
        </pc:picChg>
        <pc:picChg chg="add del mod">
          <ac:chgData name="Ellen Goovaerts" userId="S::ellen.goovaerts@b3w.vlaanderen.be::1e9ccfd9-af7e-4370-bcf5-b0b24a619b93" providerId="AD" clId="Web-{C8012FE3-9DAA-4553-A328-1BACB9EC8266}" dt="2021-06-28T09:42:50.451" v="396"/>
          <ac:picMkLst>
            <pc:docMk/>
            <pc:sldMk cId="89104818" sldId="426"/>
            <ac:picMk id="10" creationId="{404B8B6F-4BE0-4435-8ECE-3C7FD413EDF5}"/>
          </ac:picMkLst>
        </pc:picChg>
        <pc:picChg chg="add mod">
          <ac:chgData name="Ellen Goovaerts" userId="S::ellen.goovaerts@b3w.vlaanderen.be::1e9ccfd9-af7e-4370-bcf5-b0b24a619b93" providerId="AD" clId="Web-{C8012FE3-9DAA-4553-A328-1BACB9EC8266}" dt="2021-06-28T09:48:34.972" v="499" actId="1076"/>
          <ac:picMkLst>
            <pc:docMk/>
            <pc:sldMk cId="89104818" sldId="426"/>
            <ac:picMk id="11" creationId="{C5CC8D6D-E0F6-4F05-8277-091128F7CF5E}"/>
          </ac:picMkLst>
        </pc:picChg>
        <pc:picChg chg="add mod">
          <ac:chgData name="Ellen Goovaerts" userId="S::ellen.goovaerts@b3w.vlaanderen.be::1e9ccfd9-af7e-4370-bcf5-b0b24a619b93" providerId="AD" clId="Web-{C8012FE3-9DAA-4553-A328-1BACB9EC8266}" dt="2021-06-28T09:48:36.972" v="500" actId="1076"/>
          <ac:picMkLst>
            <pc:docMk/>
            <pc:sldMk cId="89104818" sldId="426"/>
            <ac:picMk id="12" creationId="{25C92369-7DE0-4F8D-9932-8BD62ABA7047}"/>
          </ac:picMkLst>
        </pc:picChg>
        <pc:cxnChg chg="add del mod">
          <ac:chgData name="Ellen Goovaerts" userId="S::ellen.goovaerts@b3w.vlaanderen.be::1e9ccfd9-af7e-4370-bcf5-b0b24a619b93" providerId="AD" clId="Web-{C8012FE3-9DAA-4553-A328-1BACB9EC8266}" dt="2021-06-28T09:48:25.582" v="496"/>
          <ac:cxnSpMkLst>
            <pc:docMk/>
            <pc:sldMk cId="89104818" sldId="426"/>
            <ac:cxnSpMk id="13" creationId="{C58B77AC-9E57-4771-A783-F7DA4D29BFD5}"/>
          </ac:cxnSpMkLst>
        </pc:cxnChg>
      </pc:sldChg>
      <pc:sldChg chg="new del">
        <pc:chgData name="Ellen Goovaerts" userId="S::ellen.goovaerts@b3w.vlaanderen.be::1e9ccfd9-af7e-4370-bcf5-b0b24a619b93" providerId="AD" clId="Web-{C8012FE3-9DAA-4553-A328-1BACB9EC8266}" dt="2021-06-28T09:35:29.224" v="302"/>
        <pc:sldMkLst>
          <pc:docMk/>
          <pc:sldMk cId="3166451404" sldId="426"/>
        </pc:sldMkLst>
      </pc:sldChg>
      <pc:sldChg chg="modSp add replId">
        <pc:chgData name="Ellen Goovaerts" userId="S::ellen.goovaerts@b3w.vlaanderen.be::1e9ccfd9-af7e-4370-bcf5-b0b24a619b93" providerId="AD" clId="Web-{C8012FE3-9DAA-4553-A328-1BACB9EC8266}" dt="2021-06-28T09:51:05.084" v="559" actId="20577"/>
        <pc:sldMkLst>
          <pc:docMk/>
          <pc:sldMk cId="245074057" sldId="427"/>
        </pc:sldMkLst>
        <pc:spChg chg="mod">
          <ac:chgData name="Ellen Goovaerts" userId="S::ellen.goovaerts@b3w.vlaanderen.be::1e9ccfd9-af7e-4370-bcf5-b0b24a619b93" providerId="AD" clId="Web-{C8012FE3-9DAA-4553-A328-1BACB9EC8266}" dt="2021-06-28T09:51:05.084" v="559" actId="20577"/>
          <ac:spMkLst>
            <pc:docMk/>
            <pc:sldMk cId="245074057" sldId="427"/>
            <ac:spMk id="3" creationId="{80FE3EA4-3C1F-419F-B9A2-D7D7911E61F2}"/>
          </ac:spMkLst>
        </pc:spChg>
      </pc:sldChg>
      <pc:sldChg chg="modSp add del replId">
        <pc:chgData name="Ellen Goovaerts" userId="S::ellen.goovaerts@b3w.vlaanderen.be::1e9ccfd9-af7e-4370-bcf5-b0b24a619b93" providerId="AD" clId="Web-{C8012FE3-9DAA-4553-A328-1BACB9EC8266}" dt="2021-06-28T09:40:50.761" v="345"/>
        <pc:sldMkLst>
          <pc:docMk/>
          <pc:sldMk cId="2725642508" sldId="427"/>
        </pc:sldMkLst>
        <pc:spChg chg="mod">
          <ac:chgData name="Ellen Goovaerts" userId="S::ellen.goovaerts@b3w.vlaanderen.be::1e9ccfd9-af7e-4370-bcf5-b0b24a619b93" providerId="AD" clId="Web-{C8012FE3-9DAA-4553-A328-1BACB9EC8266}" dt="2021-06-28T09:38:46.462" v="343" actId="14100"/>
          <ac:spMkLst>
            <pc:docMk/>
            <pc:sldMk cId="2725642508" sldId="427"/>
            <ac:spMk id="8" creationId="{B139EC93-D30A-48D5-B2BB-B28BD4328256}"/>
          </ac:spMkLst>
        </pc:spChg>
        <pc:picChg chg="mod">
          <ac:chgData name="Ellen Goovaerts" userId="S::ellen.goovaerts@b3w.vlaanderen.be::1e9ccfd9-af7e-4370-bcf5-b0b24a619b93" providerId="AD" clId="Web-{C8012FE3-9DAA-4553-A328-1BACB9EC8266}" dt="2021-06-28T09:38:36.103" v="339" actId="14100"/>
          <ac:picMkLst>
            <pc:docMk/>
            <pc:sldMk cId="2725642508" sldId="427"/>
            <ac:picMk id="10" creationId="{404B8B6F-4BE0-4435-8ECE-3C7FD413EDF5}"/>
          </ac:picMkLst>
        </pc:picChg>
      </pc:sldChg>
      <pc:sldChg chg="modSp add replId">
        <pc:chgData name="Ellen Goovaerts" userId="S::ellen.goovaerts@b3w.vlaanderen.be::1e9ccfd9-af7e-4370-bcf5-b0b24a619b93" providerId="AD" clId="Web-{C8012FE3-9DAA-4553-A328-1BACB9EC8266}" dt="2021-06-28T09:51:29.507" v="572" actId="20577"/>
        <pc:sldMkLst>
          <pc:docMk/>
          <pc:sldMk cId="4055523587" sldId="428"/>
        </pc:sldMkLst>
        <pc:spChg chg="mod">
          <ac:chgData name="Ellen Goovaerts" userId="S::ellen.goovaerts@b3w.vlaanderen.be::1e9ccfd9-af7e-4370-bcf5-b0b24a619b93" providerId="AD" clId="Web-{C8012FE3-9DAA-4553-A328-1BACB9EC8266}" dt="2021-06-28T09:51:29.507" v="572" actId="20577"/>
          <ac:spMkLst>
            <pc:docMk/>
            <pc:sldMk cId="4055523587" sldId="428"/>
            <ac:spMk id="3" creationId="{80FE3EA4-3C1F-419F-B9A2-D7D7911E61F2}"/>
          </ac:spMkLst>
        </pc:spChg>
      </pc:sldChg>
      <pc:sldChg chg="modSp add replId">
        <pc:chgData name="Ellen Goovaerts" userId="S::ellen.goovaerts@b3w.vlaanderen.be::1e9ccfd9-af7e-4370-bcf5-b0b24a619b93" providerId="AD" clId="Web-{C8012FE3-9DAA-4553-A328-1BACB9EC8266}" dt="2021-06-28T09:51:46.398" v="590" actId="20577"/>
        <pc:sldMkLst>
          <pc:docMk/>
          <pc:sldMk cId="2383034454" sldId="429"/>
        </pc:sldMkLst>
        <pc:spChg chg="mod">
          <ac:chgData name="Ellen Goovaerts" userId="S::ellen.goovaerts@b3w.vlaanderen.be::1e9ccfd9-af7e-4370-bcf5-b0b24a619b93" providerId="AD" clId="Web-{C8012FE3-9DAA-4553-A328-1BACB9EC8266}" dt="2021-06-28T09:51:46.398" v="590" actId="20577"/>
          <ac:spMkLst>
            <pc:docMk/>
            <pc:sldMk cId="2383034454" sldId="429"/>
            <ac:spMk id="3" creationId="{80FE3EA4-3C1F-419F-B9A2-D7D7911E61F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19-11-2021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19/11/2021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215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Vragen </a:t>
            </a:r>
            <a:r>
              <a:rPr lang="nl-NL" err="1"/>
              <a:t>forms</a:t>
            </a:r>
            <a:r>
              <a:rPr lang="nl-NL"/>
              <a:t>:</a:t>
            </a: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7918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Verder Forms afwerken. 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2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047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1168554" y="584200"/>
            <a:ext cx="6830227" cy="2844800"/>
          </a:xfrm>
        </p:spPr>
        <p:txBody>
          <a:bodyPr anchor="ctr">
            <a:noAutofit/>
          </a:bodyPr>
          <a:lstStyle>
            <a:lvl1pPr indent="0"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583667" y="4140000"/>
            <a:ext cx="4284663" cy="18842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46828"/>
            <a:ext cx="1631963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2 Tussen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0937" y="2016000"/>
            <a:ext cx="7710385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3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0938" y="4140000"/>
            <a:ext cx="7710384" cy="1557538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5" y="296863"/>
            <a:ext cx="1858808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46828"/>
            <a:ext cx="1631963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4_Titel + objec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8" y="1736725"/>
            <a:ext cx="3696270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0"/>
          </p:nvPr>
        </p:nvSpPr>
        <p:spPr>
          <a:xfrm>
            <a:off x="5160393" y="1736725"/>
            <a:ext cx="3696270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46828"/>
            <a:ext cx="1631963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2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16013" y="584200"/>
            <a:ext cx="774065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6013" y="1736725"/>
            <a:ext cx="7740650" cy="396081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99283" y="6561678"/>
            <a:ext cx="1121917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0CB4-5EB9-4D10-ADD1-286285BF2975}" type="datetimeFigureOut">
              <a:rPr lang="nl-BE" smtClean="0"/>
              <a:pPr/>
              <a:t>19/11/2021</a:t>
            </a:fld>
            <a:r>
              <a:rPr lang="nl-BE"/>
              <a:t> I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13182" y="6561138"/>
            <a:ext cx="3086100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599284" y="6561138"/>
            <a:ext cx="1535837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F6B6E-4E12-49D6-ADE1-8E7BC13E72BD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45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6"/>
        </a:buBlip>
        <a:tabLst>
          <a:tab pos="269875" algn="l"/>
        </a:tabLst>
        <a:defRPr sz="2200" b="1" kern="1200" spc="0">
          <a:solidFill>
            <a:schemeClr val="tx1"/>
          </a:solidFill>
          <a:latin typeface="+mj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7"/>
        </a:buBlip>
        <a:tabLst>
          <a:tab pos="539750" algn="l"/>
        </a:tabLst>
        <a:defRPr sz="2200" kern="1200" spc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809625" indent="-287338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tabLst>
          <a:tab pos="809625" algn="l"/>
        </a:tabLst>
        <a:defRPr sz="2000" kern="1200" spc="0">
          <a:solidFill>
            <a:schemeClr val="tx1"/>
          </a:solidFill>
          <a:latin typeface="+mj-lt"/>
          <a:ea typeface="+mn-ea"/>
          <a:cs typeface="+mn-cs"/>
        </a:defRPr>
      </a:lvl3pPr>
      <a:lvl4pPr marL="1150938" indent="-287338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9"/>
        </a:buBlip>
        <a:tabLst>
          <a:tab pos="1166813" algn="l"/>
        </a:tabLst>
        <a:defRPr sz="2000" kern="1200" spc="0">
          <a:solidFill>
            <a:schemeClr val="tx1"/>
          </a:solidFill>
          <a:latin typeface="+mj-lt"/>
          <a:ea typeface="+mn-ea"/>
          <a:cs typeface="+mn-cs"/>
        </a:defRPr>
      </a:lvl4pPr>
      <a:lvl5pPr marL="1439863" indent="-287338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6"/>
        </a:buBlip>
        <a:tabLst>
          <a:tab pos="1436688" algn="l"/>
        </a:tabLst>
        <a:defRPr sz="2000" kern="1200" spc="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68" userDrawn="1">
          <p15:clr>
            <a:srgbClr val="F26B43"/>
          </p15:clr>
        </p15:guide>
        <p15:guide id="1" orient="horz" pos="2160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63" userDrawn="1">
          <p15:clr>
            <a:srgbClr val="F26B43"/>
          </p15:clr>
        </p15:guide>
        <p15:guide id="4" pos="703" userDrawn="1">
          <p15:clr>
            <a:srgbClr val="F26B43"/>
          </p15:clr>
        </p15:guide>
        <p15:guide id="5" pos="5579" userDrawn="1">
          <p15:clr>
            <a:srgbClr val="F26B43"/>
          </p15:clr>
        </p15:guide>
        <p15:guide id="6" orient="horz" pos="1094" userDrawn="1">
          <p15:clr>
            <a:srgbClr val="F26B43"/>
          </p15:clr>
        </p15:guide>
        <p15:guide id="7" orient="horz" pos="187" userDrawn="1">
          <p15:clr>
            <a:srgbClr val="F26B43"/>
          </p15:clr>
        </p15:guide>
        <p15:guide id="8" orient="horz" pos="4133" userDrawn="1">
          <p15:clr>
            <a:srgbClr val="F26B43"/>
          </p15:clr>
        </p15:guide>
        <p15:guide id="9" orient="horz" pos="3589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bram.vannevel@b3w.vlaanderen.b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lm.be" TargetMode="External"/><Relationship Id="rId2" Type="http://schemas.openxmlformats.org/officeDocument/2006/relationships/hyperlink" Target="http://www.b3w.vlaanderen.be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" y="8881"/>
            <a:ext cx="8855999" cy="588196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019" y="656644"/>
            <a:ext cx="6830227" cy="2844800"/>
          </a:xfrm>
        </p:spPr>
        <p:txBody>
          <a:bodyPr/>
          <a:lstStyle/>
          <a:p>
            <a:r>
              <a:rPr lang="nl-BE" b="0" dirty="0">
                <a:latin typeface="Calibri"/>
                <a:cs typeface="Calibri"/>
              </a:rPr>
              <a:t>Optimalisatie bemesting in prei: </a:t>
            </a:r>
            <a:br>
              <a:rPr lang="nl-BE" b="0" dirty="0">
                <a:latin typeface="Calibri"/>
                <a:cs typeface="Calibri"/>
              </a:rPr>
            </a:br>
            <a:r>
              <a:rPr lang="nl-BE" b="0" dirty="0">
                <a:latin typeface="Calibri"/>
                <a:cs typeface="Calibri"/>
              </a:rPr>
              <a:t>Tijdstip</a:t>
            </a:r>
            <a:br>
              <a:rPr lang="nl-BE" b="0" dirty="0">
                <a:latin typeface="Calibri"/>
                <a:cs typeface="Calibri"/>
              </a:rPr>
            </a:br>
            <a:r>
              <a:rPr lang="nl-BE" b="0" dirty="0">
                <a:latin typeface="Calibri"/>
                <a:cs typeface="Calibri"/>
              </a:rPr>
              <a:t>Dosis</a:t>
            </a:r>
            <a:br>
              <a:rPr lang="nl-BE" b="0" dirty="0">
                <a:latin typeface="Calibri"/>
                <a:cs typeface="Calibri"/>
              </a:rPr>
            </a:br>
            <a:r>
              <a:rPr lang="nl-BE" b="0" dirty="0">
                <a:latin typeface="Calibri"/>
                <a:cs typeface="Calibri"/>
              </a:rPr>
              <a:t>Techniek</a:t>
            </a:r>
          </a:p>
        </p:txBody>
      </p:sp>
      <p:grpSp>
        <p:nvGrpSpPr>
          <p:cNvPr id="8" name="Groeperen 10"/>
          <p:cNvGrpSpPr/>
          <p:nvPr/>
        </p:nvGrpSpPr>
        <p:grpSpPr>
          <a:xfrm>
            <a:off x="288000" y="3105136"/>
            <a:ext cx="8856000" cy="3456001"/>
            <a:chOff x="417771" y="3397100"/>
            <a:chExt cx="8856000" cy="3456001"/>
          </a:xfrm>
        </p:grpSpPr>
        <p:sp>
          <p:nvSpPr>
            <p:cNvPr id="10" name="Rechthoekige driehoek 9"/>
            <p:cNvSpPr/>
            <p:nvPr/>
          </p:nvSpPr>
          <p:spPr>
            <a:xfrm flipH="1">
              <a:off x="417771" y="33971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417771" y="4261101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9" y="5841138"/>
            <a:ext cx="1440000" cy="720000"/>
          </a:xfrm>
          <a:prstGeom prst="rect">
            <a:avLst/>
          </a:prstGeom>
        </p:spPr>
      </p:pic>
      <p:pic>
        <p:nvPicPr>
          <p:cNvPr id="16" name="Picture 2" descr="X:\B3W\COM\Huisstijl en identiteit\Logo's\Label_B3W_liggen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69" y="282218"/>
            <a:ext cx="2905432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2773506" y="4054040"/>
            <a:ext cx="6323181" cy="2731037"/>
          </a:xfrm>
        </p:spPr>
        <p:txBody>
          <a:bodyPr vert="horz" lIns="0" tIns="0" rIns="0" bIns="45720" rtlCol="0" anchor="t">
            <a:noAutofit/>
          </a:bodyPr>
          <a:lstStyle/>
          <a:p>
            <a:pPr marL="0" indent="0">
              <a:buNone/>
            </a:pPr>
            <a:r>
              <a:rPr lang="nl-NL" sz="3200" dirty="0"/>
              <a:t>Thematisch uitwisselingsmoment </a:t>
            </a:r>
            <a:endParaRPr lang="en-US" sz="32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lvl="1">
              <a:buFont typeface="Arial"/>
            </a:pPr>
            <a:r>
              <a:rPr lang="nl-NL" sz="3200" dirty="0">
                <a:cs typeface="Calibri"/>
              </a:rPr>
              <a:t>Regio: Onze Lieve Vrouw Waver</a:t>
            </a:r>
            <a:endParaRPr lang="nl-NL" dirty="0"/>
          </a:p>
          <a:p>
            <a:pPr lvl="2" indent="-287020">
              <a:buFont typeface="Arial"/>
            </a:pPr>
            <a:r>
              <a:rPr lang="nl-NL" sz="3000" dirty="0">
                <a:solidFill>
                  <a:srgbClr val="7F7F7F"/>
                </a:solidFill>
                <a:cs typeface="Calibri"/>
              </a:rPr>
              <a:t>Dirk </a:t>
            </a:r>
            <a:r>
              <a:rPr lang="nl-NL" sz="3000" dirty="0" err="1">
                <a:solidFill>
                  <a:srgbClr val="7F7F7F"/>
                </a:solidFill>
                <a:cs typeface="Calibri"/>
              </a:rPr>
              <a:t>Vertommen</a:t>
            </a:r>
          </a:p>
          <a:p>
            <a:pPr lvl="2" indent="-287020">
              <a:buFont typeface="Arial"/>
            </a:pPr>
            <a:r>
              <a:rPr lang="nl-NL" sz="3000" dirty="0">
                <a:solidFill>
                  <a:srgbClr val="7F7F7F"/>
                </a:solidFill>
                <a:cs typeface="Calibri"/>
              </a:rPr>
              <a:t>Frans &amp; Wouters</a:t>
            </a:r>
            <a:endParaRPr lang="nl-NL" sz="3000" dirty="0"/>
          </a:p>
          <a:p>
            <a:pPr lvl="1">
              <a:buFont typeface="Arial"/>
            </a:pPr>
            <a:r>
              <a:rPr lang="nl-NL" sz="3200" dirty="0"/>
              <a:t>23/11/2021</a:t>
            </a:r>
            <a:endParaRPr lang="nl-NL" sz="3200" dirty="0">
              <a:cs typeface="Calibri"/>
            </a:endParaRPr>
          </a:p>
          <a:p>
            <a:pPr marL="269875" lvl="1" indent="0">
              <a:buNone/>
            </a:pPr>
            <a:endParaRPr lang="nl-NL" sz="3200" b="1" dirty="0">
              <a:cs typeface="Calibri"/>
            </a:endParaRPr>
          </a:p>
          <a:p>
            <a:pPr lvl="2" indent="-287020"/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04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7257D-0AA6-4123-A9D0-629BF740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KNS systeem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840ECA-1C50-4179-9B11-AEAF297E5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6818" y="1446710"/>
            <a:ext cx="7666250" cy="431053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Systeem opbouw: </a:t>
            </a:r>
            <a:endParaRPr lang="nl-NL"/>
          </a:p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Streefwaarde 1 bij het planten </a:t>
            </a: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Bemesting = Streefwaarde1 – </a:t>
            </a:r>
            <a:r>
              <a:rPr lang="nl-NL" err="1">
                <a:latin typeface="Calibri"/>
                <a:cs typeface="Calibri"/>
              </a:rPr>
              <a:t>Nmin</a:t>
            </a:r>
            <a:r>
              <a:rPr lang="nl-NL">
                <a:latin typeface="Calibri"/>
                <a:cs typeface="Calibri"/>
              </a:rPr>
              <a:t> (0-30cm)</a:t>
            </a:r>
          </a:p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Teelten met langere groeiduur</a:t>
            </a: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Streefwaarde 2 na 5-8 weken</a:t>
            </a: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Bemesting = Streefwaarde 2 – </a:t>
            </a:r>
            <a:r>
              <a:rPr lang="nl-NL" err="1">
                <a:latin typeface="Calibri"/>
                <a:cs typeface="Calibri"/>
              </a:rPr>
              <a:t>Nmin</a:t>
            </a:r>
            <a:r>
              <a:rPr lang="nl-NL">
                <a:latin typeface="Calibri"/>
                <a:cs typeface="Calibri"/>
              </a:rPr>
              <a:t> (0-60cm)</a:t>
            </a:r>
          </a:p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Werken met werkzame (efficiënte) N</a:t>
            </a:r>
          </a:p>
          <a:p>
            <a:r>
              <a:rPr lang="nl-NL">
                <a:latin typeface="Calibri"/>
                <a:cs typeface="Calibri"/>
              </a:rPr>
              <a:t>kunstmest 100%, stalmest 30%, drijfmest 60%</a:t>
            </a:r>
          </a:p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Rekening houden met </a:t>
            </a:r>
            <a:r>
              <a:rPr lang="nl-NL">
                <a:solidFill>
                  <a:srgbClr val="FF0000"/>
                </a:solidFill>
                <a:latin typeface="Calibri"/>
                <a:cs typeface="Calibri"/>
              </a:rPr>
              <a:t>mineralisatie </a:t>
            </a:r>
            <a:endParaRPr lang="nl-NL">
              <a:solidFill>
                <a:srgbClr val="FF0000"/>
              </a:solidFill>
            </a:endParaRPr>
          </a:p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1837DD-056C-4353-A492-EB08B3DD7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A08335-BBBE-4164-A4AE-A53EADE3D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09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BE19C-1D83-418C-BC08-9B205847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52" y="76832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KNS systeem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B6B995-2127-4C41-9AB9-58F3B2CC0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205" y="1237669"/>
            <a:ext cx="8481631" cy="445986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>
                <a:latin typeface="Calibri"/>
                <a:cs typeface="Calibri"/>
              </a:rPr>
              <a:t>Mineralisatie = stikstofvrijstelling uit de bodem</a:t>
            </a:r>
          </a:p>
          <a:p>
            <a:r>
              <a:rPr lang="nl-NL">
                <a:latin typeface="Calibri"/>
                <a:cs typeface="Calibri"/>
              </a:rPr>
              <a:t>Moeilijk te voorspellen factor</a:t>
            </a:r>
          </a:p>
          <a:p>
            <a:r>
              <a:rPr lang="nl-NL">
                <a:latin typeface="Calibri"/>
                <a:cs typeface="Calibri"/>
              </a:rPr>
              <a:t>Invloedfactoren</a:t>
            </a:r>
          </a:p>
          <a:p>
            <a:pPr lvl="1"/>
            <a:r>
              <a:rPr lang="nl-NL" sz="1600">
                <a:latin typeface="Calibri"/>
                <a:cs typeface="Calibri"/>
              </a:rPr>
              <a:t>Organische stofgehalte</a:t>
            </a:r>
            <a:endParaRPr lang="nl-NL" sz="1600"/>
          </a:p>
          <a:p>
            <a:pPr lvl="1"/>
            <a:r>
              <a:rPr lang="nl-NL" sz="1600">
                <a:latin typeface="Calibri"/>
                <a:cs typeface="Calibri"/>
              </a:rPr>
              <a:t>Temperatuur</a:t>
            </a:r>
          </a:p>
          <a:p>
            <a:pPr lvl="1"/>
            <a:r>
              <a:rPr lang="nl-NL" sz="1600">
                <a:latin typeface="Calibri"/>
                <a:cs typeface="Calibri"/>
              </a:rPr>
              <a:t>Ondergewerkt vanggewas/oogstresten</a:t>
            </a:r>
            <a:endParaRPr lang="nl-NL" sz="16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BF5DF22-0016-4C53-99B9-5ADD9E34E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4283" y="6352396"/>
            <a:ext cx="754554" cy="296862"/>
          </a:xfrm>
        </p:spPr>
        <p:txBody>
          <a:bodyPr/>
          <a:lstStyle/>
          <a:p>
            <a:r>
              <a:rPr lang="nl-BE">
                <a:latin typeface="Calibri"/>
                <a:cs typeface="Calibri"/>
              </a:rPr>
              <a:t>Bron: PSKW</a:t>
            </a:r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E22BE4-38C3-467A-BC9A-228864A17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dirty="0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dirty="0" smtClean="0"/>
              <a:pPr/>
              <a:t>11</a:t>
            </a:fld>
            <a:endParaRPr lang="nl-BE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A1AE9560-9237-4354-AD74-7C70FEFE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056" y="2119945"/>
            <a:ext cx="4691128" cy="4147476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1543D89C-8BFD-4C87-AA04-FF111F186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070" y="2501789"/>
            <a:ext cx="2743200" cy="6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E31C6-79DB-4EAF-85FC-AE6391EF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4" y="68579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 KNS systeem -  zomerprei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C95282-D9E0-4F1E-85F6-7635B431F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183" y="888410"/>
            <a:ext cx="8829377" cy="477193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 sz="1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nl-NL" sz="1800" dirty="0"/>
          </a:p>
          <a:p>
            <a:endParaRPr lang="nl-NL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 dirty="0">
                <a:latin typeface="Calibri"/>
                <a:cs typeface="Calibri"/>
              </a:rPr>
              <a:t>Startbemesting </a:t>
            </a:r>
          </a:p>
          <a:p>
            <a:r>
              <a:rPr lang="nl-NL" sz="2000" dirty="0">
                <a:latin typeface="Calibri"/>
                <a:cs typeface="Calibri"/>
              </a:rPr>
              <a:t>S</a:t>
            </a:r>
            <a:r>
              <a:rPr lang="nl-NL" sz="1600" dirty="0">
                <a:latin typeface="Calibri"/>
                <a:cs typeface="Calibri"/>
              </a:rPr>
              <a:t>treefwaarde = </a:t>
            </a:r>
            <a:r>
              <a:rPr lang="nl-NL" sz="1600" dirty="0" err="1">
                <a:latin typeface="Calibri"/>
                <a:cs typeface="Calibri"/>
              </a:rPr>
              <a:t>Nopname</a:t>
            </a:r>
            <a:r>
              <a:rPr lang="nl-NL" sz="1600" dirty="0">
                <a:latin typeface="Calibri"/>
                <a:cs typeface="Calibri"/>
              </a:rPr>
              <a:t> + latente N – mineralisatie</a:t>
            </a:r>
          </a:p>
          <a:p>
            <a:r>
              <a:rPr lang="nl-NL" sz="1600" dirty="0">
                <a:latin typeface="Calibri"/>
                <a:cs typeface="Calibri"/>
              </a:rPr>
              <a:t>N-opname = 64 kg N/ha (tot week 9 = marge ingebouwd)</a:t>
            </a:r>
            <a:endParaRPr lang="en-US" sz="1600" dirty="0">
              <a:latin typeface="Calibri"/>
              <a:cs typeface="Calibri"/>
            </a:endParaRPr>
          </a:p>
          <a:p>
            <a:r>
              <a:rPr lang="nl-NL" sz="1600" dirty="0">
                <a:latin typeface="Calibri"/>
                <a:cs typeface="Calibri"/>
              </a:rPr>
              <a:t>Voorraad latente N = 80 kg N/ha</a:t>
            </a:r>
            <a:endParaRPr lang="en-US" sz="1600" dirty="0">
              <a:latin typeface="Calibri"/>
              <a:cs typeface="Calibri"/>
            </a:endParaRPr>
          </a:p>
          <a:p>
            <a:r>
              <a:rPr lang="nl-NL" sz="1600" dirty="0">
                <a:latin typeface="Calibri"/>
                <a:cs typeface="Calibri"/>
              </a:rPr>
              <a:t>Streefwaarde = 140 voor de 0-30 cm laag</a:t>
            </a:r>
          </a:p>
          <a:p>
            <a:r>
              <a:rPr lang="nl-NL" sz="1600" dirty="0">
                <a:latin typeface="Calibri"/>
                <a:cs typeface="Calibri"/>
              </a:rPr>
              <a:t>Datum </a:t>
            </a:r>
            <a:r>
              <a:rPr lang="nl-NL" sz="1600" dirty="0" err="1">
                <a:latin typeface="Calibri"/>
                <a:cs typeface="Calibri"/>
              </a:rPr>
              <a:t>staalname</a:t>
            </a:r>
            <a:r>
              <a:rPr lang="nl-NL" sz="1600" dirty="0">
                <a:latin typeface="Calibri"/>
                <a:cs typeface="Calibri"/>
              </a:rPr>
              <a:t>: 1/3/2021 !!!</a:t>
            </a:r>
          </a:p>
          <a:p>
            <a:pPr lvl="1"/>
            <a:endParaRPr lang="nl-NL" sz="1600" dirty="0">
              <a:latin typeface="Calibri"/>
              <a:cs typeface="Calibri"/>
            </a:endParaRPr>
          </a:p>
          <a:p>
            <a:pPr marL="269875" lvl="1" indent="0">
              <a:buNone/>
            </a:pPr>
            <a:endParaRPr lang="nl-NL" sz="1600" dirty="0">
              <a:latin typeface="Calibri"/>
              <a:cs typeface="Calibri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3E8814-BAE3-43C7-AA8B-39596C1F2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FFC9BB-CDD8-4C7F-968F-585423717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12</a:t>
            </a:fld>
            <a:endParaRPr lang="nl-BE"/>
          </a:p>
        </p:txBody>
      </p:sp>
      <p:pic>
        <p:nvPicPr>
          <p:cNvPr id="6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48804C69-9F19-49E9-A328-83DDB679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8" y="888678"/>
            <a:ext cx="6894311" cy="155673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7BC7CC8F-CF57-45B5-A44E-AEA3A42B8B3C}"/>
              </a:ext>
            </a:extLst>
          </p:cNvPr>
          <p:cNvSpPr/>
          <p:nvPr/>
        </p:nvSpPr>
        <p:spPr>
          <a:xfrm>
            <a:off x="2332215" y="1329511"/>
            <a:ext cx="3457883" cy="1105863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10" descr="Afbeelding met tafel&#10;&#10;Automatisch gegenereerde beschrijving">
            <a:extLst>
              <a:ext uri="{FF2B5EF4-FFF2-40B4-BE49-F238E27FC236}">
                <a16:creationId xmlns:a16="http://schemas.microsoft.com/office/drawing/2014/main" id="{B13268E4-6315-4B8F-BF4F-2B6F2DCA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527" y="3768030"/>
            <a:ext cx="4844067" cy="275898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C79449D-D7F2-4353-A602-76EBC29057C6}"/>
              </a:ext>
            </a:extLst>
          </p:cNvPr>
          <p:cNvSpPr txBox="1"/>
          <p:nvPr/>
        </p:nvSpPr>
        <p:spPr>
          <a:xfrm>
            <a:off x="576330" y="4617076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Neem staal zo dicht mogelijk tegen datum uitvoering bemesting !!!</a:t>
            </a: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770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E31C6-79DB-4EAF-85FC-AE6391EF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4" y="68579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dosis: KNS systeem -  zomerprei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C95282-D9E0-4F1E-85F6-7635B431F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183" y="888410"/>
            <a:ext cx="8829377" cy="477193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 sz="1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nl-NL" sz="1800" dirty="0"/>
          </a:p>
          <a:p>
            <a:endParaRPr lang="nl-NL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 dirty="0" err="1">
                <a:latin typeface="Calibri"/>
                <a:cs typeface="Calibri"/>
              </a:rPr>
              <a:t>Bijbemesting</a:t>
            </a:r>
            <a:r>
              <a:rPr lang="nl-NL" dirty="0">
                <a:latin typeface="Calibri"/>
                <a:cs typeface="Calibri"/>
              </a:rPr>
              <a:t>: 10 weken na planten</a:t>
            </a:r>
            <a:endParaRPr lang="nl-NL" dirty="0"/>
          </a:p>
          <a:p>
            <a:r>
              <a:rPr lang="nl-NL" sz="2000" dirty="0">
                <a:latin typeface="Calibri"/>
                <a:cs typeface="Calibri"/>
              </a:rPr>
              <a:t>S</a:t>
            </a:r>
            <a:r>
              <a:rPr lang="nl-NL" sz="1600" dirty="0">
                <a:latin typeface="Calibri"/>
                <a:cs typeface="Calibri"/>
              </a:rPr>
              <a:t>treefwaarde = </a:t>
            </a:r>
            <a:r>
              <a:rPr lang="nl-NL" sz="1600" dirty="0" err="1">
                <a:latin typeface="Calibri"/>
                <a:cs typeface="Calibri"/>
              </a:rPr>
              <a:t>Nopname</a:t>
            </a:r>
            <a:r>
              <a:rPr lang="nl-NL" sz="1600" dirty="0">
                <a:latin typeface="Calibri"/>
                <a:cs typeface="Calibri"/>
              </a:rPr>
              <a:t> + latente N – mineralisatie</a:t>
            </a:r>
          </a:p>
          <a:p>
            <a:r>
              <a:rPr lang="nl-NL" sz="1600" dirty="0">
                <a:latin typeface="Calibri"/>
                <a:cs typeface="Calibri"/>
              </a:rPr>
              <a:t>N-opname = 150 kg N/ha</a:t>
            </a:r>
            <a:endParaRPr lang="en-US" sz="1600" dirty="0">
              <a:latin typeface="Calibri"/>
              <a:cs typeface="Calibri"/>
            </a:endParaRPr>
          </a:p>
          <a:p>
            <a:r>
              <a:rPr lang="nl-NL" sz="1600" dirty="0">
                <a:latin typeface="Calibri"/>
                <a:cs typeface="Calibri"/>
              </a:rPr>
              <a:t>Voorraad latente N = 60 kg N/ha</a:t>
            </a:r>
            <a:endParaRPr lang="en-US" sz="1600" dirty="0">
              <a:latin typeface="Calibri"/>
              <a:cs typeface="Calibri"/>
            </a:endParaRPr>
          </a:p>
          <a:p>
            <a:r>
              <a:rPr lang="nl-NL" sz="1600" dirty="0">
                <a:latin typeface="Calibri"/>
                <a:cs typeface="Calibri"/>
              </a:rPr>
              <a:t>Mineralisatie = 0.8 kg N/ha/dag * 7 dagen * 4 weken = 22 kg N/ha</a:t>
            </a:r>
            <a:endParaRPr lang="en-US" sz="1600" dirty="0">
              <a:latin typeface="Calibri"/>
              <a:cs typeface="Calibri"/>
            </a:endParaRPr>
          </a:p>
          <a:p>
            <a:r>
              <a:rPr lang="nl-NL" sz="1600" dirty="0">
                <a:latin typeface="Calibri"/>
                <a:cs typeface="Calibri"/>
              </a:rPr>
              <a:t>Streefwaarde = 150 + 60 – 22 = 188 -&gt; 190 kg N/ha voor de 0-60 cm 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3E8814-BAE3-43C7-AA8B-39596C1F2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FFC9BB-CDD8-4C7F-968F-585423717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13</a:t>
            </a:fld>
            <a:endParaRPr lang="nl-BE"/>
          </a:p>
        </p:txBody>
      </p:sp>
      <p:pic>
        <p:nvPicPr>
          <p:cNvPr id="6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48804C69-9F19-49E9-A328-83DDB679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74" y="880629"/>
            <a:ext cx="6894311" cy="155673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850AEB5-A2E4-4B8B-BA34-F131FF2B5228}"/>
              </a:ext>
            </a:extLst>
          </p:cNvPr>
          <p:cNvSpPr/>
          <p:nvPr/>
        </p:nvSpPr>
        <p:spPr>
          <a:xfrm>
            <a:off x="5833659" y="1265117"/>
            <a:ext cx="1566298" cy="1194405"/>
          </a:xfrm>
          <a:prstGeom prst="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13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A48F9-4030-4DAF-8835-E583541D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8" y="218639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KNS systeem -  zomerprei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9CE48F-9BD3-4274-9A43-BAA728D45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C4F684-3074-42C3-BC47-74A6EDB4C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14</a:t>
            </a:fld>
            <a:endParaRPr lang="nl-BE"/>
          </a:p>
        </p:txBody>
      </p:sp>
      <p:pic>
        <p:nvPicPr>
          <p:cNvPr id="14" name="Afbeelding 8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746CC594-1A55-496A-B2CA-830C7FCD8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032" y="2090938"/>
            <a:ext cx="2132416" cy="1917010"/>
          </a:xfrm>
          <a:prstGeom prst="rect">
            <a:avLst/>
          </a:prstGeom>
        </p:spPr>
      </p:pic>
      <p:pic>
        <p:nvPicPr>
          <p:cNvPr id="17" name="Afbeelding 17">
            <a:extLst>
              <a:ext uri="{FF2B5EF4-FFF2-40B4-BE49-F238E27FC236}">
                <a16:creationId xmlns:a16="http://schemas.microsoft.com/office/drawing/2014/main" id="{7D69ADCF-98D3-45E2-8C5B-102A35DE2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3163" y="1479148"/>
            <a:ext cx="5945220" cy="3960813"/>
          </a:xfrm>
        </p:spPr>
      </p:pic>
    </p:spTree>
    <p:extLst>
      <p:ext uri="{BB962C8B-B14F-4D97-AF65-F5344CB8AC3E}">
        <p14:creationId xmlns:p14="http://schemas.microsoft.com/office/powerpoint/2010/main" val="1881671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C7894-D15E-4137-AC22-AEFAF60E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meststof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62343-6C88-4174-850B-C3764656A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2641" y="1752824"/>
            <a:ext cx="7708899" cy="39608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Startbemesting vroegste teelt</a:t>
            </a:r>
          </a:p>
          <a:p>
            <a:pPr lvl="1">
              <a:buChar char="•"/>
            </a:pPr>
            <a:r>
              <a:rPr lang="nl-NL" sz="1800" dirty="0" err="1">
                <a:latin typeface="Calibri"/>
                <a:cs typeface="Calibri"/>
              </a:rPr>
              <a:t>Novatec</a:t>
            </a:r>
            <a:r>
              <a:rPr lang="nl-NL" sz="1800" dirty="0">
                <a:latin typeface="Calibri"/>
                <a:cs typeface="Calibri"/>
              </a:rPr>
              <a:t> Premium (15-3-20) + </a:t>
            </a:r>
            <a:r>
              <a:rPr lang="nl-NL" sz="1800" dirty="0" err="1">
                <a:latin typeface="Calibri"/>
                <a:cs typeface="Calibri"/>
              </a:rPr>
              <a:t>Orgamin</a:t>
            </a:r>
          </a:p>
          <a:p>
            <a:pPr lvl="2" indent="-287020"/>
            <a:r>
              <a:rPr lang="nl-NL" sz="1600" dirty="0">
                <a:latin typeface="Calibri"/>
                <a:cs typeface="Calibri"/>
              </a:rPr>
              <a:t>Injecteren bij het spitten van de </a:t>
            </a:r>
            <a:r>
              <a:rPr lang="nl-NL" sz="1600" dirty="0" err="1">
                <a:latin typeface="Calibri"/>
                <a:cs typeface="Calibri"/>
              </a:rPr>
              <a:t>gewenten</a:t>
            </a:r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AF073E-2A74-45EF-8BEC-7A92CC2D7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6C045C-FE2C-439C-8E28-AB0552131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15</a:t>
            </a:fld>
            <a:endParaRPr lang="nl-BE"/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0714AB12-C1B5-488F-B596-032F86A5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9" y="2583891"/>
            <a:ext cx="1705244" cy="26722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3DF1162-FA0C-4ED1-B37B-A1C18FB364D1}"/>
              </a:ext>
            </a:extLst>
          </p:cNvPr>
          <p:cNvSpPr txBox="1"/>
          <p:nvPr/>
        </p:nvSpPr>
        <p:spPr>
          <a:xfrm>
            <a:off x="2926724" y="3586766"/>
            <a:ext cx="32422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Met nitrificatieremmer DMPP 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F778F72-117F-412B-B1F1-3C62800BFD8D}"/>
              </a:ext>
            </a:extLst>
          </p:cNvPr>
          <p:cNvSpPr txBox="1"/>
          <p:nvPr/>
        </p:nvSpPr>
        <p:spPr>
          <a:xfrm>
            <a:off x="2926724" y="4214611"/>
            <a:ext cx="32422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Advies: 130 kg N/ha</a:t>
            </a:r>
            <a:endParaRPr lang="nl-NL" dirty="0"/>
          </a:p>
          <a:p>
            <a:r>
              <a:rPr lang="nl-NL" dirty="0">
                <a:cs typeface="Calibri"/>
              </a:rPr>
              <a:t>Bemesting: 100 kg N/ha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2094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C7894-D15E-4137-AC22-AEFAF60E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meststof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62343-6C88-4174-850B-C3764656A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2641" y="1752824"/>
            <a:ext cx="7708899" cy="39608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Startbemesting vroegste teelt</a:t>
            </a:r>
          </a:p>
          <a:p>
            <a:pPr lvl="1">
              <a:buChar char="•"/>
            </a:pPr>
            <a:r>
              <a:rPr lang="nl-NL" sz="1800" dirty="0">
                <a:latin typeface="Calibri"/>
                <a:cs typeface="Calibri"/>
              </a:rPr>
              <a:t>APP (ammoniumpolyfosfaat) toegediend bij het planten</a:t>
            </a:r>
            <a:endParaRPr lang="nl-NL" sz="1600" dirty="0">
              <a:latin typeface="Calibri"/>
              <a:cs typeface="Calibri"/>
            </a:endParaRPr>
          </a:p>
          <a:p>
            <a:pPr lvl="1"/>
            <a:r>
              <a:rPr lang="nl-NL" sz="1800" dirty="0">
                <a:latin typeface="Calibri"/>
                <a:cs typeface="Calibri"/>
              </a:rPr>
              <a:t>Dosis 50 kg N/ha</a:t>
            </a:r>
          </a:p>
          <a:p>
            <a:pPr lvl="1">
              <a:buChar char="•"/>
            </a:pPr>
            <a:endParaRPr lang="nl-NL" sz="1800" dirty="0">
              <a:solidFill>
                <a:srgbClr val="6B6B6B"/>
              </a:solidFill>
              <a:latin typeface="Calibri"/>
              <a:cs typeface="Calibri"/>
            </a:endParaRPr>
          </a:p>
          <a:p>
            <a:pPr marL="269875" lvl="1" indent="0">
              <a:buNone/>
            </a:pPr>
            <a:r>
              <a:rPr lang="nl-NL" sz="1800" dirty="0">
                <a:latin typeface="Calibri"/>
                <a:cs typeface="Calibri"/>
              </a:rPr>
              <a:t>=&gt; filmpje toevoegen </a:t>
            </a:r>
            <a:r>
              <a:rPr lang="nl-NL" sz="1800" dirty="0" err="1">
                <a:latin typeface="Calibri"/>
                <a:cs typeface="Calibri"/>
              </a:rPr>
              <a:t>bijbemesting</a:t>
            </a:r>
            <a:r>
              <a:rPr lang="nl-NL" sz="1800" dirty="0">
                <a:latin typeface="Calibri"/>
                <a:cs typeface="Calibri"/>
              </a:rPr>
              <a:t> met APP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AF073E-2A74-45EF-8BEC-7A92CC2D7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6C045C-FE2C-439C-8E28-AB0552131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5342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C7894-D15E-4137-AC22-AEFAF60E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meststof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62343-6C88-4174-850B-C3764656A8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 err="1">
                <a:latin typeface="Calibri"/>
                <a:cs typeface="Calibri"/>
              </a:rPr>
              <a:t>Bijbemesting</a:t>
            </a:r>
            <a:r>
              <a:rPr lang="nl-NL" dirty="0">
                <a:latin typeface="Calibri"/>
                <a:cs typeface="Calibri"/>
              </a:rPr>
              <a:t> 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Vroegste teelten: KAS 27 %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Latere teelten: </a:t>
            </a:r>
            <a:r>
              <a:rPr lang="nl-NL" dirty="0" err="1">
                <a:latin typeface="Calibri"/>
                <a:cs typeface="Calibri"/>
              </a:rPr>
              <a:t>traagwerkende</a:t>
            </a:r>
            <a:r>
              <a:rPr lang="nl-NL" dirty="0">
                <a:latin typeface="Calibri"/>
                <a:cs typeface="Calibri"/>
              </a:rPr>
              <a:t> meststoffen met nitrificatieremmer</a:t>
            </a:r>
          </a:p>
          <a:p>
            <a:pPr lvl="2" indent="-287020"/>
            <a:r>
              <a:rPr lang="nl-NL" dirty="0" err="1">
                <a:latin typeface="Calibri"/>
                <a:cs typeface="Calibri"/>
              </a:rPr>
              <a:t>Entec</a:t>
            </a:r>
            <a:r>
              <a:rPr lang="nl-NL" dirty="0">
                <a:latin typeface="Calibri"/>
                <a:cs typeface="Calibri"/>
              </a:rPr>
              <a:t> 26 of </a:t>
            </a:r>
            <a:r>
              <a:rPr lang="nl-NL" dirty="0" err="1">
                <a:latin typeface="Calibri"/>
                <a:cs typeface="Calibri"/>
              </a:rPr>
              <a:t>Novatec</a:t>
            </a:r>
            <a:r>
              <a:rPr lang="nl-NL" dirty="0">
                <a:latin typeface="Calibri"/>
                <a:cs typeface="Calibri"/>
              </a:rPr>
              <a:t> N max (24-5-5)</a:t>
            </a:r>
            <a:endParaRPr lang="nl-NL"/>
          </a:p>
          <a:p>
            <a:pPr marL="269875" lvl="1" indent="0">
              <a:buNone/>
            </a:pPr>
            <a:r>
              <a:rPr lang="nl-NL" dirty="0">
                <a:latin typeface="Calibri"/>
                <a:cs typeface="Calibri"/>
              </a:rPr>
              <a:t>=&gt; bij aanaarden of schoffelen</a:t>
            </a:r>
          </a:p>
          <a:p>
            <a:pPr marL="269875" lvl="1" indent="0">
              <a:buNone/>
            </a:pPr>
            <a:endParaRPr lang="nl-NL" dirty="0"/>
          </a:p>
          <a:p>
            <a:pPr marL="269875" lvl="1" indent="0">
              <a:buNone/>
            </a:pPr>
            <a:r>
              <a:rPr lang="nl-NL" dirty="0">
                <a:latin typeface="Calibri"/>
                <a:cs typeface="Calibri"/>
              </a:rPr>
              <a:t>=&gt; 1/6/2021 </a:t>
            </a:r>
            <a:r>
              <a:rPr lang="nl-NL" dirty="0" err="1">
                <a:latin typeface="Calibri"/>
                <a:cs typeface="Calibri"/>
              </a:rPr>
              <a:t>bijbemesting</a:t>
            </a:r>
            <a:r>
              <a:rPr lang="nl-NL" dirty="0">
                <a:latin typeface="Calibri"/>
                <a:cs typeface="Calibri"/>
              </a:rPr>
              <a:t> met KAS aan 50 kg N/ha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AF073E-2A74-45EF-8BEC-7A92CC2D7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6C045C-FE2C-439C-8E28-AB0552131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479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F3AC5-6E4D-433F-A676-1F368755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Juiste techniek rijenbemesting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D61D1-1E4A-47CE-961C-E41B0A3187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>
                <a:latin typeface="Calibri"/>
                <a:cs typeface="Calibri"/>
              </a:rPr>
              <a:t>Invoegen filmpje rijenbemesting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1E8BCDE-D2BE-4FE3-96EA-CF8BCC813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CB02F19-3C5C-44D3-B9F1-938331D9D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6057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3B956-EE1F-4DC2-A924-32157209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02" y="288703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pic>
        <p:nvPicPr>
          <p:cNvPr id="6" name="Afbeelding 6" descr="Afbeelding met buiten, sneeuw, weg&#10;&#10;Automatisch gegenereerde beschrijving">
            <a:extLst>
              <a:ext uri="{FF2B5EF4-FFF2-40B4-BE49-F238E27FC236}">
                <a16:creationId xmlns:a16="http://schemas.microsoft.com/office/drawing/2014/main" id="{61B40828-521F-49DE-BCAF-E039F886A5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83508" y="2139291"/>
            <a:ext cx="3256323" cy="2738737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ACBD6B-60D3-4252-9CF3-B6265FFE1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BE142-B3B2-4F78-A40F-3467FE4CC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19</a:t>
            </a:fld>
            <a:endParaRPr lang="nl-BE"/>
          </a:p>
        </p:txBody>
      </p:sp>
      <p:pic>
        <p:nvPicPr>
          <p:cNvPr id="7" name="Afbeelding 7" descr="Afbeelding met lucht, buiten, gras, spoor&#10;&#10;Automatisch gegenereerde beschrijving">
            <a:extLst>
              <a:ext uri="{FF2B5EF4-FFF2-40B4-BE49-F238E27FC236}">
                <a16:creationId xmlns:a16="http://schemas.microsoft.com/office/drawing/2014/main" id="{246F147C-DFB4-4FA4-A650-F35DF5AFB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45" b="-1316"/>
          <a:stretch/>
        </p:blipFill>
        <p:spPr>
          <a:xfrm>
            <a:off x="569343" y="2137333"/>
            <a:ext cx="4684947" cy="274142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7FACAF1-B965-45BA-9B7F-DF5CFCFFD0CC}"/>
              </a:ext>
            </a:extLst>
          </p:cNvPr>
          <p:cNvSpPr txBox="1"/>
          <p:nvPr/>
        </p:nvSpPr>
        <p:spPr>
          <a:xfrm>
            <a:off x="568280" y="493904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/>
              <a:t>2/3/2021</a:t>
            </a: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230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61CDF-C601-40FF-9313-4B66271D4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Programma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0052B9-34FB-42D6-A677-353A7649EA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Proefveldbezoek Dirk </a:t>
            </a:r>
            <a:r>
              <a:rPr lang="nl-NL" dirty="0" err="1">
                <a:latin typeface="Calibri"/>
                <a:cs typeface="Calibri"/>
              </a:rPr>
              <a:t>Vertommen</a:t>
            </a:r>
            <a:endParaRPr lang="nl-NL">
              <a:latin typeface="Calibri"/>
              <a:cs typeface="Calibri"/>
            </a:endParaRPr>
          </a:p>
          <a:p>
            <a:pPr lvl="1"/>
            <a:r>
              <a:rPr lang="nl-NL" sz="1600" dirty="0">
                <a:latin typeface="Calibri"/>
                <a:cs typeface="Calibri"/>
              </a:rPr>
              <a:t>Verwelkoming </a:t>
            </a:r>
            <a:endParaRPr lang="nl-NL" sz="1600"/>
          </a:p>
          <a:p>
            <a:pPr lvl="1"/>
            <a:r>
              <a:rPr lang="nl-NL" sz="1600" dirty="0">
                <a:latin typeface="Calibri"/>
                <a:cs typeface="Calibri"/>
              </a:rPr>
              <a:t>Wie is B3W? </a:t>
            </a:r>
            <a:endParaRPr lang="nl-NL" sz="1600" dirty="0"/>
          </a:p>
          <a:p>
            <a:pPr lvl="1"/>
            <a:r>
              <a:rPr lang="nl-NL" sz="1600" dirty="0">
                <a:latin typeface="Calibri"/>
                <a:cs typeface="Calibri"/>
              </a:rPr>
              <a:t>Bemesting in late herfstprei </a:t>
            </a:r>
            <a:endParaRPr lang="nl-NL" sz="1600" dirty="0"/>
          </a:p>
          <a:p>
            <a:r>
              <a:rPr lang="nl-BE" dirty="0">
                <a:latin typeface="Calibri"/>
                <a:cs typeface="Calibri"/>
              </a:rPr>
              <a:t>Rijenbemesting Frans en Wouters</a:t>
            </a:r>
          </a:p>
          <a:p>
            <a:pPr lvl="1"/>
            <a:r>
              <a:rPr lang="nl-NL" sz="1600" dirty="0">
                <a:latin typeface="Calibri"/>
                <a:cs typeface="Calibri"/>
              </a:rPr>
              <a:t>Voorstelling bedrijf Frans en Wouters</a:t>
            </a:r>
            <a:endParaRPr lang="en-US" sz="1600" dirty="0">
              <a:latin typeface="Calibri"/>
              <a:cs typeface="Calibri"/>
            </a:endParaRPr>
          </a:p>
          <a:p>
            <a:pPr lvl="1"/>
            <a:r>
              <a:rPr lang="nl-NL" sz="1600" dirty="0">
                <a:latin typeface="Calibri"/>
                <a:cs typeface="Calibri"/>
              </a:rPr>
              <a:t>Uitdagingen bemesting</a:t>
            </a:r>
            <a:endParaRPr lang="en-US" sz="1600" dirty="0">
              <a:latin typeface="Calibri"/>
              <a:cs typeface="Calibri"/>
            </a:endParaRPr>
          </a:p>
          <a:p>
            <a:pPr lvl="1"/>
            <a:r>
              <a:rPr lang="nl-NL" sz="1600" dirty="0">
                <a:latin typeface="Calibri"/>
                <a:cs typeface="Calibri"/>
              </a:rPr>
              <a:t>Praktijkperceel: zomerprei bemesten op basis van het 4 J principe</a:t>
            </a:r>
            <a:endParaRPr lang="nl-BE" sz="1600" dirty="0">
              <a:latin typeface="Calibri"/>
              <a:cs typeface="Calibri"/>
            </a:endParaRPr>
          </a:p>
          <a:p>
            <a:r>
              <a:rPr lang="nl-BE" dirty="0">
                <a:latin typeface="Calibri"/>
                <a:cs typeface="Calibri"/>
              </a:rPr>
              <a:t>Nabespreking met soep en broodjes</a:t>
            </a:r>
          </a:p>
          <a:p>
            <a:pPr lvl="1"/>
            <a:endParaRPr lang="nl-NL" sz="1600" dirty="0">
              <a:latin typeface="Calibri"/>
              <a:cs typeface="Calibri"/>
            </a:endParaRPr>
          </a:p>
          <a:p>
            <a:endParaRPr lang="nl-BE" dirty="0">
              <a:latin typeface="Calibri"/>
              <a:cs typeface="Calibri"/>
            </a:endParaRPr>
          </a:p>
          <a:p>
            <a:pPr lvl="1"/>
            <a:endParaRPr lang="nl-NL" sz="1600" dirty="0">
              <a:latin typeface="Calibri"/>
              <a:cs typeface="Calibri"/>
            </a:endParaRPr>
          </a:p>
          <a:p>
            <a:pPr lvl="2" indent="-287020">
              <a:buChar char="•"/>
            </a:pPr>
            <a:endParaRPr lang="nl-NL"/>
          </a:p>
          <a:p>
            <a:pPr lvl="1"/>
            <a:endParaRPr lang="nl-NL"/>
          </a:p>
          <a:p>
            <a:pPr lvl="1"/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0F7B7E-B075-4CFD-8216-EB125EDCC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6072CA-E3C8-4FF4-A5A4-CC2D2F6A4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454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947B7-7A51-4ADE-B930-DA5D143F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9A57803-8C15-4EBC-A6FF-30170AC16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4AEF576-EFAE-4283-B315-DC53F639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20</a:t>
            </a:fld>
            <a:endParaRPr lang="nl-BE"/>
          </a:p>
        </p:txBody>
      </p:sp>
      <p:pic>
        <p:nvPicPr>
          <p:cNvPr id="6" name="Afbeelding 6" descr="Afbeelding met buiten, boom, gras, vrachtwagen&#10;&#10;Automatisch gegenereerde beschrijving">
            <a:extLst>
              <a:ext uri="{FF2B5EF4-FFF2-40B4-BE49-F238E27FC236}">
                <a16:creationId xmlns:a16="http://schemas.microsoft.com/office/drawing/2014/main" id="{5818F9BD-496C-4D95-A253-E11E2DC2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5" y="2478808"/>
            <a:ext cx="3663352" cy="215917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5288F88-7D2B-4ABE-BAB5-B19DC5D508B8}"/>
              </a:ext>
            </a:extLst>
          </p:cNvPr>
          <p:cNvSpPr txBox="1"/>
          <p:nvPr/>
        </p:nvSpPr>
        <p:spPr>
          <a:xfrm>
            <a:off x="4666891" y="3243532"/>
            <a:ext cx="41378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Filmpje invoegen bijbemesten</a:t>
            </a:r>
          </a:p>
        </p:txBody>
      </p:sp>
    </p:spTree>
    <p:extLst>
      <p:ext uri="{BB962C8B-B14F-4D97-AF65-F5344CB8AC3E}">
        <p14:creationId xmlns:p14="http://schemas.microsoft.com/office/powerpoint/2010/main" val="20776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60B17-E7F6-4765-8D93-F3F4919B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14" y="122047"/>
            <a:ext cx="7716948" cy="608895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rijenbemesting: </a:t>
            </a:r>
            <a:endParaRPr lang="nl-NL" dirty="0"/>
          </a:p>
        </p:txBody>
      </p:sp>
      <p:pic>
        <p:nvPicPr>
          <p:cNvPr id="6" name="Afbeelding 6" descr="Afbeelding met buiten&#10;&#10;Automatisch gegenereerde beschrijving">
            <a:extLst>
              <a:ext uri="{FF2B5EF4-FFF2-40B4-BE49-F238E27FC236}">
                <a16:creationId xmlns:a16="http://schemas.microsoft.com/office/drawing/2014/main" id="{F0DA6CEA-15DF-47C9-A9B6-2B0C4277FD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7547" y="1506686"/>
            <a:ext cx="4299943" cy="4967228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4E483B0-E2C7-46F8-AA10-99F78F9A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466A0D-EB84-4223-BE8C-BD5C3AEAA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21</a:t>
            </a:fld>
            <a:endParaRPr lang="nl-BE"/>
          </a:p>
        </p:txBody>
      </p:sp>
      <p:pic>
        <p:nvPicPr>
          <p:cNvPr id="7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380A5F37-0CA2-458C-AFA7-7EAD9189B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151" y="2018579"/>
            <a:ext cx="346038" cy="69299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1AE3D8DC-B5C6-4D45-A76B-2FE8B377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31" y="2018578"/>
            <a:ext cx="346038" cy="69299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D594FBF-3A2F-4F0A-852B-C75F670820C7}"/>
              </a:ext>
            </a:extLst>
          </p:cNvPr>
          <p:cNvSpPr txBox="1"/>
          <p:nvPr/>
        </p:nvSpPr>
        <p:spPr>
          <a:xfrm>
            <a:off x="3027872" y="317164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4164FF4B-135F-476B-ADA7-4ECEB4C169F5}"/>
              </a:ext>
            </a:extLst>
          </p:cNvPr>
          <p:cNvCxnSpPr/>
          <p:nvPr/>
        </p:nvCxnSpPr>
        <p:spPr>
          <a:xfrm flipV="1">
            <a:off x="3295291" y="2822277"/>
            <a:ext cx="669985" cy="57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AD9D9DF-D19F-4C7B-9E89-9368AE668FDA}"/>
              </a:ext>
            </a:extLst>
          </p:cNvPr>
          <p:cNvCxnSpPr>
            <a:cxnSpLocks/>
          </p:cNvCxnSpPr>
          <p:nvPr/>
        </p:nvCxnSpPr>
        <p:spPr>
          <a:xfrm flipV="1">
            <a:off x="3597215" y="3023560"/>
            <a:ext cx="281796" cy="201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B8C682CD-7469-4DE9-8DC0-B0C4B54BBC3A}"/>
              </a:ext>
            </a:extLst>
          </p:cNvPr>
          <p:cNvCxnSpPr/>
          <p:nvPr/>
        </p:nvCxnSpPr>
        <p:spPr>
          <a:xfrm flipH="1">
            <a:off x="3337524" y="1590675"/>
            <a:ext cx="445698" cy="3148641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39522FED-5B5C-47B5-836B-74713993A45B}"/>
              </a:ext>
            </a:extLst>
          </p:cNvPr>
          <p:cNvSpPr txBox="1"/>
          <p:nvPr/>
        </p:nvSpPr>
        <p:spPr>
          <a:xfrm>
            <a:off x="4219395" y="23934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chemeClr val="accent1"/>
                </a:solidFill>
                <a:cs typeface="Calibri"/>
              </a:rPr>
              <a:t>Plantafstand = 30 cm</a:t>
            </a:r>
            <a:r>
              <a:rPr lang="nl-NL">
                <a:solidFill>
                  <a:schemeClr val="accent1"/>
                </a:solidFill>
                <a:cs typeface="Calibri"/>
              </a:rPr>
              <a:t> </a:t>
            </a:r>
            <a:endParaRPr lang="nl-NL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2EC2431-2DAA-4887-905C-883C067FDC7E}"/>
              </a:ext>
            </a:extLst>
          </p:cNvPr>
          <p:cNvSpPr txBox="1"/>
          <p:nvPr/>
        </p:nvSpPr>
        <p:spPr>
          <a:xfrm>
            <a:off x="3888715" y="2954188"/>
            <a:ext cx="321765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>
                <a:solidFill>
                  <a:schemeClr val="accent1"/>
                </a:solidFill>
                <a:cs typeface="Calibri"/>
              </a:rPr>
              <a:t>Bemesting </a:t>
            </a:r>
            <a:endParaRPr lang="nl-NL">
              <a:solidFill>
                <a:schemeClr val="accent1"/>
              </a:solidFill>
            </a:endParaRPr>
          </a:p>
          <a:p>
            <a:r>
              <a:rPr lang="nl-NL" sz="1600">
                <a:solidFill>
                  <a:schemeClr val="accent1"/>
                </a:solidFill>
                <a:cs typeface="Calibri"/>
              </a:rPr>
              <a:t>Afstand = 15 cm</a:t>
            </a:r>
            <a:r>
              <a:rPr lang="nl-NL">
                <a:solidFill>
                  <a:schemeClr val="accent1"/>
                </a:solidFill>
                <a:cs typeface="Calibri"/>
              </a:rPr>
              <a:t> - diepte = 5 cm</a:t>
            </a:r>
            <a:endParaRPr lang="nl-NL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93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9D6B1-303D-4704-9B99-BF9BD96F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741" y="629153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AA96C55-1BB7-445F-8FD8-CE1D94036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558BC9-C930-4294-8185-B538E50E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22</a:t>
            </a:fld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6E41806-D040-4C68-9CDD-1DAC94AA7DF1}"/>
              </a:ext>
            </a:extLst>
          </p:cNvPr>
          <p:cNvSpPr txBox="1"/>
          <p:nvPr/>
        </p:nvSpPr>
        <p:spPr>
          <a:xfrm>
            <a:off x="994893" y="1188076"/>
            <a:ext cx="71542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6B6B6B"/>
                </a:solidFill>
              </a:rPr>
              <a:t>Waar bevindt zich de stikstof na 10 weken na de bemesting? </a:t>
            </a:r>
            <a:endParaRPr lang="nl-NL" dirty="0"/>
          </a:p>
        </p:txBody>
      </p:sp>
      <p:pic>
        <p:nvPicPr>
          <p:cNvPr id="12" name="Afbeelding 12" descr="Afbeelding met buiten&#10;&#10;Automatisch gegenereerde beschrijving">
            <a:extLst>
              <a:ext uri="{FF2B5EF4-FFF2-40B4-BE49-F238E27FC236}">
                <a16:creationId xmlns:a16="http://schemas.microsoft.com/office/drawing/2014/main" id="{FD958A7D-0A6A-487F-BACE-D3CE2704CA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8651" y="1712577"/>
            <a:ext cx="3273917" cy="2954652"/>
          </a:xfrm>
        </p:spPr>
      </p:pic>
      <p:pic>
        <p:nvPicPr>
          <p:cNvPr id="13" name="Afbeelding 13">
            <a:extLst>
              <a:ext uri="{FF2B5EF4-FFF2-40B4-BE49-F238E27FC236}">
                <a16:creationId xmlns:a16="http://schemas.microsoft.com/office/drawing/2014/main" id="{54556554-4D02-402A-9BA4-29EC748FA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239" y="2359524"/>
            <a:ext cx="3314700" cy="99595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2B61998-6EC1-479D-96AC-8AE6A047E490}"/>
              </a:ext>
            </a:extLst>
          </p:cNvPr>
          <p:cNvSpPr txBox="1"/>
          <p:nvPr/>
        </p:nvSpPr>
        <p:spPr>
          <a:xfrm>
            <a:off x="4566767" y="18219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highlight>
                  <a:srgbClr val="FFFF00"/>
                </a:highlight>
                <a:cs typeface="Calibri"/>
              </a:rPr>
              <a:t>Standaardprocedure BAM</a:t>
            </a:r>
          </a:p>
        </p:txBody>
      </p:sp>
      <p:pic>
        <p:nvPicPr>
          <p:cNvPr id="16" name="Afbeelding 16">
            <a:extLst>
              <a:ext uri="{FF2B5EF4-FFF2-40B4-BE49-F238E27FC236}">
                <a16:creationId xmlns:a16="http://schemas.microsoft.com/office/drawing/2014/main" id="{852EC27B-A03D-4A3F-9E23-2BAD5BC2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483" y="3502691"/>
            <a:ext cx="4272566" cy="1116357"/>
          </a:xfrm>
          <a:prstGeom prst="rect">
            <a:avLst/>
          </a:prstGeom>
        </p:spPr>
      </p:pic>
      <p:pic>
        <p:nvPicPr>
          <p:cNvPr id="17" name="Afbeelding 17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9701120A-4663-4DE8-8BC8-D9FFC329F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780" y="5014941"/>
            <a:ext cx="4272565" cy="667634"/>
          </a:xfrm>
          <a:prstGeom prst="rect">
            <a:avLst/>
          </a:prstGeom>
        </p:spPr>
      </p:pic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3AD11A3E-F69E-48D2-A399-7FA9AC0BE00C}"/>
              </a:ext>
            </a:extLst>
          </p:cNvPr>
          <p:cNvCxnSpPr/>
          <p:nvPr/>
        </p:nvCxnSpPr>
        <p:spPr>
          <a:xfrm>
            <a:off x="5730695" y="5553610"/>
            <a:ext cx="1625957" cy="0"/>
          </a:xfrm>
          <a:prstGeom prst="straightConnector1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66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F9D6B1-303D-4704-9B99-BF9BD96F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741" y="629153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AA96C55-1BB7-445F-8FD8-CE1D94036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558BC9-C930-4294-8185-B538E50E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23</a:t>
            </a:fld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6E41806-D040-4C68-9CDD-1DAC94AA7DF1}"/>
              </a:ext>
            </a:extLst>
          </p:cNvPr>
          <p:cNvSpPr txBox="1"/>
          <p:nvPr/>
        </p:nvSpPr>
        <p:spPr>
          <a:xfrm>
            <a:off x="994893" y="1188076"/>
            <a:ext cx="71542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6B6B6B"/>
                </a:solidFill>
              </a:rPr>
              <a:t>Waar bevindt zich de stikstof na 10 weken na de bemesting? </a:t>
            </a:r>
            <a:endParaRPr lang="nl-NL" dirty="0"/>
          </a:p>
        </p:txBody>
      </p:sp>
      <p:pic>
        <p:nvPicPr>
          <p:cNvPr id="12" name="Afbeelding 12" descr="Afbeelding met buiten&#10;&#10;Automatisch gegenereerde beschrijving">
            <a:extLst>
              <a:ext uri="{FF2B5EF4-FFF2-40B4-BE49-F238E27FC236}">
                <a16:creationId xmlns:a16="http://schemas.microsoft.com/office/drawing/2014/main" id="{FD958A7D-0A6A-487F-BACE-D3CE2704CA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8651" y="1712577"/>
            <a:ext cx="3273917" cy="2954652"/>
          </a:xfr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2B61998-6EC1-479D-96AC-8AE6A047E490}"/>
              </a:ext>
            </a:extLst>
          </p:cNvPr>
          <p:cNvSpPr txBox="1"/>
          <p:nvPr/>
        </p:nvSpPr>
        <p:spPr>
          <a:xfrm>
            <a:off x="4566767" y="1821958"/>
            <a:ext cx="35964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highlight>
                  <a:srgbClr val="FFFF00"/>
                </a:highlight>
                <a:cs typeface="Calibri"/>
              </a:rPr>
              <a:t>BAM BAND EN RIJBEMESTING</a:t>
            </a:r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4D735620-56FD-45FC-A7EC-3B7021D7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93" y="2293280"/>
            <a:ext cx="4514045" cy="1249178"/>
          </a:xfrm>
          <a:prstGeom prst="rect">
            <a:avLst/>
          </a:prstGeom>
        </p:spPr>
      </p:pic>
      <p:pic>
        <p:nvPicPr>
          <p:cNvPr id="6" name="Afbeelding 7" descr="Afbeelding met tekst, binnen, schermafbeelding&#10;&#10;Automatisch gegenereerde beschrijving">
            <a:extLst>
              <a:ext uri="{FF2B5EF4-FFF2-40B4-BE49-F238E27FC236}">
                <a16:creationId xmlns:a16="http://schemas.microsoft.com/office/drawing/2014/main" id="{07A8C49A-06B1-4D9F-A062-03597DE98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32" y="3748263"/>
            <a:ext cx="4272566" cy="5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3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82E10-6056-4921-A7B0-ED259B76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1CEDA6-FB3A-46A8-BFEB-464055960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9179" y="1802860"/>
            <a:ext cx="7708899" cy="396081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784FCC-F6FD-4A9A-919E-BF73BE107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824CD13-0A1A-4B4C-9B94-0C14ED351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24</a:t>
            </a:fld>
            <a:endParaRPr lang="nl-BE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FB7291C1-1242-4923-850E-766CCE34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06" y="2201707"/>
            <a:ext cx="3648973" cy="3159077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A8EDCAD-B9EA-4985-B4FB-9164E29CF94F}"/>
              </a:ext>
            </a:extLst>
          </p:cNvPr>
          <p:cNvCxnSpPr>
            <a:cxnSpLocks/>
          </p:cNvCxnSpPr>
          <p:nvPr/>
        </p:nvCxnSpPr>
        <p:spPr>
          <a:xfrm flipH="1">
            <a:off x="1784770" y="4581166"/>
            <a:ext cx="201280" cy="891397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43A6EEE-E48E-43D7-A88B-AF7433A4B50F}"/>
              </a:ext>
            </a:extLst>
          </p:cNvPr>
          <p:cNvSpPr txBox="1"/>
          <p:nvPr/>
        </p:nvSpPr>
        <p:spPr>
          <a:xfrm>
            <a:off x="1058174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1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E4707F0-6FF6-4641-9E28-82A1F8836859}"/>
              </a:ext>
            </a:extLst>
          </p:cNvPr>
          <p:cNvSpPr txBox="1"/>
          <p:nvPr/>
        </p:nvSpPr>
        <p:spPr>
          <a:xfrm>
            <a:off x="1446362" y="4163682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2</a:t>
            </a:r>
            <a:endParaRPr lang="nl-NL" dirty="0">
              <a:cs typeface="Calibri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2C81765-F673-4113-8B1F-F82D3E72735E}"/>
              </a:ext>
            </a:extLst>
          </p:cNvPr>
          <p:cNvSpPr txBox="1"/>
          <p:nvPr/>
        </p:nvSpPr>
        <p:spPr>
          <a:xfrm>
            <a:off x="1848927" y="4163681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3</a:t>
            </a:r>
            <a:endParaRPr lang="nl-NL" dirty="0">
              <a:cs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90A068D-FF68-4D5A-850D-D434075E97D1}"/>
              </a:ext>
            </a:extLst>
          </p:cNvPr>
          <p:cNvSpPr txBox="1"/>
          <p:nvPr/>
        </p:nvSpPr>
        <p:spPr>
          <a:xfrm>
            <a:off x="2596550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4</a:t>
            </a:r>
            <a:endParaRPr lang="nl-NL" dirty="0">
              <a:cs typeface="Calibri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FA86982-418C-4C82-8858-88AB82950636}"/>
              </a:ext>
            </a:extLst>
          </p:cNvPr>
          <p:cNvSpPr txBox="1"/>
          <p:nvPr/>
        </p:nvSpPr>
        <p:spPr>
          <a:xfrm>
            <a:off x="2927230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5</a:t>
            </a:r>
            <a:endParaRPr lang="nl-NL" dirty="0">
              <a:cs typeface="Calibri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71E5306-1234-41F8-A26A-13EE3521F32D}"/>
              </a:ext>
            </a:extLst>
          </p:cNvPr>
          <p:cNvSpPr txBox="1"/>
          <p:nvPr/>
        </p:nvSpPr>
        <p:spPr>
          <a:xfrm>
            <a:off x="3272286" y="4163682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6</a:t>
            </a:r>
            <a:endParaRPr lang="nl-NL" dirty="0">
              <a:cs typeface="Calibri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B2A77B0-19E6-4EC3-B99B-2522729C789F}"/>
              </a:ext>
            </a:extLst>
          </p:cNvPr>
          <p:cNvSpPr txBox="1"/>
          <p:nvPr/>
        </p:nvSpPr>
        <p:spPr>
          <a:xfrm>
            <a:off x="3689229" y="4163681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7</a:t>
            </a:r>
            <a:endParaRPr lang="nl-NL" dirty="0">
              <a:cs typeface="Calibri"/>
            </a:endParaRP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53DC6624-79E2-40A2-ACC5-CA783161C698}"/>
              </a:ext>
            </a:extLst>
          </p:cNvPr>
          <p:cNvCxnSpPr>
            <a:cxnSpLocks/>
          </p:cNvCxnSpPr>
          <p:nvPr/>
        </p:nvCxnSpPr>
        <p:spPr>
          <a:xfrm flipH="1">
            <a:off x="2676166" y="4624297"/>
            <a:ext cx="57508" cy="891396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4A952852-D9C1-4ABE-ADB3-195A0F48D7D2}"/>
              </a:ext>
            </a:extLst>
          </p:cNvPr>
          <p:cNvCxnSpPr>
            <a:cxnSpLocks/>
          </p:cNvCxnSpPr>
          <p:nvPr/>
        </p:nvCxnSpPr>
        <p:spPr>
          <a:xfrm>
            <a:off x="3466920" y="4624296"/>
            <a:ext cx="158151" cy="920152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15B0F19B-BDE6-4EFD-ABE6-03BF0D7309FF}"/>
              </a:ext>
            </a:extLst>
          </p:cNvPr>
          <p:cNvCxnSpPr>
            <a:cxnSpLocks/>
          </p:cNvCxnSpPr>
          <p:nvPr/>
        </p:nvCxnSpPr>
        <p:spPr>
          <a:xfrm>
            <a:off x="4027634" y="4653050"/>
            <a:ext cx="316304" cy="733248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el 28">
            <a:extLst>
              <a:ext uri="{FF2B5EF4-FFF2-40B4-BE49-F238E27FC236}">
                <a16:creationId xmlns:a16="http://schemas.microsoft.com/office/drawing/2014/main" id="{94FD0DE1-C457-4283-827B-12A08F282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257768"/>
              </p:ext>
            </p:extLst>
          </p:nvPr>
        </p:nvGraphicFramePr>
        <p:xfrm>
          <a:off x="5042379" y="2238770"/>
          <a:ext cx="3465920" cy="3095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456">
                  <a:extLst>
                    <a:ext uri="{9D8B030D-6E8A-4147-A177-3AD203B41FA5}">
                      <a16:colId xmlns:a16="http://schemas.microsoft.com/office/drawing/2014/main" val="2198576824"/>
                    </a:ext>
                  </a:extLst>
                </a:gridCol>
                <a:gridCol w="826732">
                  <a:extLst>
                    <a:ext uri="{9D8B030D-6E8A-4147-A177-3AD203B41FA5}">
                      <a16:colId xmlns:a16="http://schemas.microsoft.com/office/drawing/2014/main" val="1597996959"/>
                    </a:ext>
                  </a:extLst>
                </a:gridCol>
                <a:gridCol w="826732">
                  <a:extLst>
                    <a:ext uri="{9D8B030D-6E8A-4147-A177-3AD203B41FA5}">
                      <a16:colId xmlns:a16="http://schemas.microsoft.com/office/drawing/2014/main" val="2404922430"/>
                    </a:ext>
                  </a:extLst>
                </a:gridCol>
              </a:tblGrid>
              <a:tr h="308534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Kg N-NO3/ha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10/05/2021</a:t>
                      </a:r>
                      <a:endParaRPr lang="nl-NL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677134"/>
                  </a:ext>
                </a:extLst>
              </a:tr>
              <a:tr h="388155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plaats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effectLst/>
                        </a:rPr>
                        <a:t>0-30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effectLst/>
                        </a:rPr>
                        <a:t>30-60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8879299"/>
                  </a:ext>
                </a:extLst>
              </a:tr>
              <a:tr h="298581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3939049"/>
                  </a:ext>
                </a:extLst>
              </a:tr>
              <a:tr h="308534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5403671"/>
                  </a:ext>
                </a:extLst>
              </a:tr>
              <a:tr h="308534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1452807"/>
                  </a:ext>
                </a:extLst>
              </a:tr>
              <a:tr h="298581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8212545"/>
                  </a:ext>
                </a:extLst>
              </a:tr>
              <a:tr h="298581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1449421"/>
                  </a:ext>
                </a:extLst>
              </a:tr>
              <a:tr h="308534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319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081858"/>
                  </a:ext>
                </a:extLst>
              </a:tr>
              <a:tr h="298581"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96343"/>
                  </a:ext>
                </a:extLst>
              </a:tr>
              <a:tr h="278675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Gemiddelde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113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effectLst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2801375"/>
                  </a:ext>
                </a:extLst>
              </a:tr>
            </a:tbl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D2280E28-9077-48AA-B561-73F84B315D51}"/>
              </a:ext>
            </a:extLst>
          </p:cNvPr>
          <p:cNvSpPr txBox="1"/>
          <p:nvPr/>
        </p:nvSpPr>
        <p:spPr>
          <a:xfrm>
            <a:off x="994893" y="1188076"/>
            <a:ext cx="71542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6B6B6B"/>
                </a:solidFill>
              </a:rPr>
              <a:t>Waar bevindt zich de stikstof na </a:t>
            </a:r>
            <a:r>
              <a:rPr lang="nl-NL" b="1" dirty="0">
                <a:solidFill>
                  <a:srgbClr val="6B6B6B"/>
                </a:solidFill>
              </a:rPr>
              <a:t>10</a:t>
            </a:r>
            <a:r>
              <a:rPr lang="nl-NL" dirty="0">
                <a:solidFill>
                  <a:srgbClr val="6B6B6B"/>
                </a:solidFill>
              </a:rPr>
              <a:t> weken na de startbemesting?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812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82E10-6056-4921-A7B0-ED259B76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1CEDA6-FB3A-46A8-BFEB-464055960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9179" y="1802860"/>
            <a:ext cx="7708899" cy="396081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784FCC-F6FD-4A9A-919E-BF73BE107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824CD13-0A1A-4B4C-9B94-0C14ED351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25</a:t>
            </a:fld>
            <a:endParaRPr lang="nl-BE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FB7291C1-1242-4923-850E-766CCE34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06" y="2201707"/>
            <a:ext cx="3648973" cy="3159077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A8EDCAD-B9EA-4985-B4FB-9164E29CF94F}"/>
              </a:ext>
            </a:extLst>
          </p:cNvPr>
          <p:cNvCxnSpPr>
            <a:cxnSpLocks/>
          </p:cNvCxnSpPr>
          <p:nvPr/>
        </p:nvCxnSpPr>
        <p:spPr>
          <a:xfrm flipH="1">
            <a:off x="1784770" y="4581166"/>
            <a:ext cx="201280" cy="891397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43A6EEE-E48E-43D7-A88B-AF7433A4B50F}"/>
              </a:ext>
            </a:extLst>
          </p:cNvPr>
          <p:cNvSpPr txBox="1"/>
          <p:nvPr/>
        </p:nvSpPr>
        <p:spPr>
          <a:xfrm>
            <a:off x="1058174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1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E4707F0-6FF6-4641-9E28-82A1F8836859}"/>
              </a:ext>
            </a:extLst>
          </p:cNvPr>
          <p:cNvSpPr txBox="1"/>
          <p:nvPr/>
        </p:nvSpPr>
        <p:spPr>
          <a:xfrm>
            <a:off x="1446362" y="4163682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2</a:t>
            </a:r>
            <a:endParaRPr lang="nl-NL" dirty="0">
              <a:cs typeface="Calibri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2C81765-F673-4113-8B1F-F82D3E72735E}"/>
              </a:ext>
            </a:extLst>
          </p:cNvPr>
          <p:cNvSpPr txBox="1"/>
          <p:nvPr/>
        </p:nvSpPr>
        <p:spPr>
          <a:xfrm>
            <a:off x="1848927" y="4163681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3</a:t>
            </a:r>
            <a:endParaRPr lang="nl-NL" dirty="0">
              <a:cs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90A068D-FF68-4D5A-850D-D434075E97D1}"/>
              </a:ext>
            </a:extLst>
          </p:cNvPr>
          <p:cNvSpPr txBox="1"/>
          <p:nvPr/>
        </p:nvSpPr>
        <p:spPr>
          <a:xfrm>
            <a:off x="2596550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4</a:t>
            </a:r>
            <a:endParaRPr lang="nl-NL" dirty="0">
              <a:cs typeface="Calibri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FA86982-418C-4C82-8858-88AB82950636}"/>
              </a:ext>
            </a:extLst>
          </p:cNvPr>
          <p:cNvSpPr txBox="1"/>
          <p:nvPr/>
        </p:nvSpPr>
        <p:spPr>
          <a:xfrm>
            <a:off x="2927230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5</a:t>
            </a:r>
            <a:endParaRPr lang="nl-NL" dirty="0">
              <a:cs typeface="Calibri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71E5306-1234-41F8-A26A-13EE3521F32D}"/>
              </a:ext>
            </a:extLst>
          </p:cNvPr>
          <p:cNvSpPr txBox="1"/>
          <p:nvPr/>
        </p:nvSpPr>
        <p:spPr>
          <a:xfrm>
            <a:off x="3272286" y="4163682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6</a:t>
            </a:r>
            <a:endParaRPr lang="nl-NL" dirty="0">
              <a:cs typeface="Calibri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B2A77B0-19E6-4EC3-B99B-2522729C789F}"/>
              </a:ext>
            </a:extLst>
          </p:cNvPr>
          <p:cNvSpPr txBox="1"/>
          <p:nvPr/>
        </p:nvSpPr>
        <p:spPr>
          <a:xfrm>
            <a:off x="3689229" y="4163681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7</a:t>
            </a:r>
            <a:endParaRPr lang="nl-NL" dirty="0">
              <a:cs typeface="Calibri"/>
            </a:endParaRP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53DC6624-79E2-40A2-ACC5-CA783161C698}"/>
              </a:ext>
            </a:extLst>
          </p:cNvPr>
          <p:cNvCxnSpPr>
            <a:cxnSpLocks/>
          </p:cNvCxnSpPr>
          <p:nvPr/>
        </p:nvCxnSpPr>
        <p:spPr>
          <a:xfrm flipH="1">
            <a:off x="2676166" y="4624297"/>
            <a:ext cx="57508" cy="891396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4A952852-D9C1-4ABE-ADB3-195A0F48D7D2}"/>
              </a:ext>
            </a:extLst>
          </p:cNvPr>
          <p:cNvCxnSpPr>
            <a:cxnSpLocks/>
          </p:cNvCxnSpPr>
          <p:nvPr/>
        </p:nvCxnSpPr>
        <p:spPr>
          <a:xfrm>
            <a:off x="3466920" y="4624296"/>
            <a:ext cx="158151" cy="920152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15B0F19B-BDE6-4EFD-ABE6-03BF0D7309FF}"/>
              </a:ext>
            </a:extLst>
          </p:cNvPr>
          <p:cNvCxnSpPr>
            <a:cxnSpLocks/>
          </p:cNvCxnSpPr>
          <p:nvPr/>
        </p:nvCxnSpPr>
        <p:spPr>
          <a:xfrm>
            <a:off x="4027634" y="4653050"/>
            <a:ext cx="316304" cy="733248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D2280E28-9077-48AA-B561-73F84B315D51}"/>
              </a:ext>
            </a:extLst>
          </p:cNvPr>
          <p:cNvSpPr txBox="1"/>
          <p:nvPr/>
        </p:nvSpPr>
        <p:spPr>
          <a:xfrm>
            <a:off x="943135" y="1162197"/>
            <a:ext cx="715421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6B6B6B"/>
                </a:solidFill>
              </a:rPr>
              <a:t>Waar bevindt zich de stikstof na </a:t>
            </a:r>
            <a:r>
              <a:rPr lang="nl-NL" b="1" dirty="0">
                <a:solidFill>
                  <a:srgbClr val="6B6B6B"/>
                </a:solidFill>
              </a:rPr>
              <a:t>16 weken</a:t>
            </a:r>
            <a:r>
              <a:rPr lang="nl-NL" dirty="0">
                <a:solidFill>
                  <a:srgbClr val="6B6B6B"/>
                </a:solidFill>
              </a:rPr>
              <a:t> na de startbemesting – </a:t>
            </a:r>
            <a:r>
              <a:rPr lang="nl-NL" b="1" dirty="0">
                <a:solidFill>
                  <a:srgbClr val="6B6B6B"/>
                </a:solidFill>
              </a:rPr>
              <a:t>12</a:t>
            </a:r>
            <a:r>
              <a:rPr lang="nl-NL" dirty="0">
                <a:solidFill>
                  <a:srgbClr val="6B6B6B"/>
                </a:solidFill>
              </a:rPr>
              <a:t> </a:t>
            </a:r>
            <a:r>
              <a:rPr lang="nl-NL" b="1" dirty="0">
                <a:solidFill>
                  <a:srgbClr val="6B6B6B"/>
                </a:solidFill>
              </a:rPr>
              <a:t>dagen</a:t>
            </a:r>
            <a:r>
              <a:rPr lang="nl-NL" dirty="0">
                <a:solidFill>
                  <a:srgbClr val="6B6B6B"/>
                </a:solidFill>
              </a:rPr>
              <a:t> na </a:t>
            </a:r>
            <a:r>
              <a:rPr lang="nl-NL" dirty="0" err="1">
                <a:solidFill>
                  <a:srgbClr val="6B6B6B"/>
                </a:solidFill>
              </a:rPr>
              <a:t>bijbemesting</a:t>
            </a:r>
            <a:r>
              <a:rPr lang="nl-NL" dirty="0">
                <a:solidFill>
                  <a:srgbClr val="6B6B6B"/>
                </a:solidFill>
              </a:rPr>
              <a:t>? </a:t>
            </a:r>
          </a:p>
          <a:p>
            <a:endParaRPr lang="nl-NL" dirty="0">
              <a:solidFill>
                <a:srgbClr val="6B6B6B"/>
              </a:solidFill>
              <a:cs typeface="Calibri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5A20037E-7CCF-4276-A0FB-337EFEAB2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632907"/>
              </p:ext>
            </p:extLst>
          </p:nvPr>
        </p:nvGraphicFramePr>
        <p:xfrm>
          <a:off x="4848045" y="2208362"/>
          <a:ext cx="4233980" cy="3746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95">
                  <a:extLst>
                    <a:ext uri="{9D8B030D-6E8A-4147-A177-3AD203B41FA5}">
                      <a16:colId xmlns:a16="http://schemas.microsoft.com/office/drawing/2014/main" val="1451101173"/>
                    </a:ext>
                  </a:extLst>
                </a:gridCol>
                <a:gridCol w="1058495">
                  <a:extLst>
                    <a:ext uri="{9D8B030D-6E8A-4147-A177-3AD203B41FA5}">
                      <a16:colId xmlns:a16="http://schemas.microsoft.com/office/drawing/2014/main" val="1316888145"/>
                    </a:ext>
                  </a:extLst>
                </a:gridCol>
                <a:gridCol w="1058495">
                  <a:extLst>
                    <a:ext uri="{9D8B030D-6E8A-4147-A177-3AD203B41FA5}">
                      <a16:colId xmlns:a16="http://schemas.microsoft.com/office/drawing/2014/main" val="1312999053"/>
                    </a:ext>
                  </a:extLst>
                </a:gridCol>
                <a:gridCol w="1058495">
                  <a:extLst>
                    <a:ext uri="{9D8B030D-6E8A-4147-A177-3AD203B41FA5}">
                      <a16:colId xmlns:a16="http://schemas.microsoft.com/office/drawing/2014/main" val="1759910118"/>
                    </a:ext>
                  </a:extLst>
                </a:gridCol>
              </a:tblGrid>
              <a:tr h="58078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18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Kg N-NO3/ha</a:t>
                      </a:r>
                      <a:endParaRPr lang="nl-NL" dirty="0"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22/06/2021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5035384"/>
                  </a:ext>
                </a:extLst>
              </a:tr>
              <a:tr h="580781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plaats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0-30 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30-60 cm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60-90 cm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4647283"/>
                  </a:ext>
                </a:extLst>
              </a:tr>
              <a:tr h="290391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6956210"/>
                  </a:ext>
                </a:extLst>
              </a:tr>
              <a:tr h="290391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0583286"/>
                  </a:ext>
                </a:extLst>
              </a:tr>
              <a:tr h="290391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218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8637541"/>
                  </a:ext>
                </a:extLst>
              </a:tr>
              <a:tr h="290391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422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6084164"/>
                  </a:ext>
                </a:extLst>
              </a:tr>
              <a:tr h="280710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8679994"/>
                  </a:ext>
                </a:extLst>
              </a:tr>
              <a:tr h="290391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299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969863"/>
                  </a:ext>
                </a:extLst>
              </a:tr>
              <a:tr h="280710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3324826"/>
                  </a:ext>
                </a:extLst>
              </a:tr>
              <a:tr h="571102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gemiddelde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042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953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82E10-6056-4921-A7B0-ED259B76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techniek: rijenbemesting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1CEDA6-FB3A-46A8-BFEB-464055960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9179" y="1802860"/>
            <a:ext cx="7708899" cy="396081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784FCC-F6FD-4A9A-919E-BF73BE107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824CD13-0A1A-4B4C-9B94-0C14ED351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26</a:t>
            </a:fld>
            <a:endParaRPr lang="nl-BE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FB7291C1-1242-4923-850E-766CCE34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06" y="2201707"/>
            <a:ext cx="3648973" cy="3159077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0A8EDCAD-B9EA-4985-B4FB-9164E29CF94F}"/>
              </a:ext>
            </a:extLst>
          </p:cNvPr>
          <p:cNvCxnSpPr>
            <a:cxnSpLocks/>
          </p:cNvCxnSpPr>
          <p:nvPr/>
        </p:nvCxnSpPr>
        <p:spPr>
          <a:xfrm flipH="1">
            <a:off x="1784770" y="4581166"/>
            <a:ext cx="201280" cy="891397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443A6EEE-E48E-43D7-A88B-AF7433A4B50F}"/>
              </a:ext>
            </a:extLst>
          </p:cNvPr>
          <p:cNvSpPr txBox="1"/>
          <p:nvPr/>
        </p:nvSpPr>
        <p:spPr>
          <a:xfrm>
            <a:off x="1058174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1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E4707F0-6FF6-4641-9E28-82A1F8836859}"/>
              </a:ext>
            </a:extLst>
          </p:cNvPr>
          <p:cNvSpPr txBox="1"/>
          <p:nvPr/>
        </p:nvSpPr>
        <p:spPr>
          <a:xfrm>
            <a:off x="1446362" y="4163682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2</a:t>
            </a:r>
            <a:endParaRPr lang="nl-NL" dirty="0">
              <a:cs typeface="Calibri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2C81765-F673-4113-8B1F-F82D3E72735E}"/>
              </a:ext>
            </a:extLst>
          </p:cNvPr>
          <p:cNvSpPr txBox="1"/>
          <p:nvPr/>
        </p:nvSpPr>
        <p:spPr>
          <a:xfrm>
            <a:off x="1848927" y="4163681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3</a:t>
            </a:r>
            <a:endParaRPr lang="nl-NL" dirty="0">
              <a:cs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90A068D-FF68-4D5A-850D-D434075E97D1}"/>
              </a:ext>
            </a:extLst>
          </p:cNvPr>
          <p:cNvSpPr txBox="1"/>
          <p:nvPr/>
        </p:nvSpPr>
        <p:spPr>
          <a:xfrm>
            <a:off x="2596550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4</a:t>
            </a:r>
            <a:endParaRPr lang="nl-NL" dirty="0">
              <a:cs typeface="Calibri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FA86982-418C-4C82-8858-88AB82950636}"/>
              </a:ext>
            </a:extLst>
          </p:cNvPr>
          <p:cNvSpPr txBox="1"/>
          <p:nvPr/>
        </p:nvSpPr>
        <p:spPr>
          <a:xfrm>
            <a:off x="2927230" y="4163683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5</a:t>
            </a:r>
            <a:endParaRPr lang="nl-NL" dirty="0">
              <a:cs typeface="Calibri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71E5306-1234-41F8-A26A-13EE3521F32D}"/>
              </a:ext>
            </a:extLst>
          </p:cNvPr>
          <p:cNvSpPr txBox="1"/>
          <p:nvPr/>
        </p:nvSpPr>
        <p:spPr>
          <a:xfrm>
            <a:off x="3272286" y="4163682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6</a:t>
            </a:r>
            <a:endParaRPr lang="nl-NL" dirty="0">
              <a:cs typeface="Calibri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B2A77B0-19E6-4EC3-B99B-2522729C789F}"/>
              </a:ext>
            </a:extLst>
          </p:cNvPr>
          <p:cNvSpPr txBox="1"/>
          <p:nvPr/>
        </p:nvSpPr>
        <p:spPr>
          <a:xfrm>
            <a:off x="3689229" y="4163681"/>
            <a:ext cx="2846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>
                <a:cs typeface="Calibri"/>
              </a:rPr>
              <a:t>7</a:t>
            </a:r>
            <a:endParaRPr lang="nl-NL" dirty="0">
              <a:cs typeface="Calibri"/>
            </a:endParaRP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53DC6624-79E2-40A2-ACC5-CA783161C698}"/>
              </a:ext>
            </a:extLst>
          </p:cNvPr>
          <p:cNvCxnSpPr>
            <a:cxnSpLocks/>
          </p:cNvCxnSpPr>
          <p:nvPr/>
        </p:nvCxnSpPr>
        <p:spPr>
          <a:xfrm flipH="1">
            <a:off x="2676166" y="4624297"/>
            <a:ext cx="57508" cy="891396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4A952852-D9C1-4ABE-ADB3-195A0F48D7D2}"/>
              </a:ext>
            </a:extLst>
          </p:cNvPr>
          <p:cNvCxnSpPr>
            <a:cxnSpLocks/>
          </p:cNvCxnSpPr>
          <p:nvPr/>
        </p:nvCxnSpPr>
        <p:spPr>
          <a:xfrm>
            <a:off x="3466920" y="4624296"/>
            <a:ext cx="158151" cy="920152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15B0F19B-BDE6-4EFD-ABE6-03BF0D7309FF}"/>
              </a:ext>
            </a:extLst>
          </p:cNvPr>
          <p:cNvCxnSpPr>
            <a:cxnSpLocks/>
          </p:cNvCxnSpPr>
          <p:nvPr/>
        </p:nvCxnSpPr>
        <p:spPr>
          <a:xfrm>
            <a:off x="4027634" y="4653050"/>
            <a:ext cx="316304" cy="733248"/>
          </a:xfrm>
          <a:prstGeom prst="straightConnector1">
            <a:avLst/>
          </a:prstGeom>
          <a:ln w="57150">
            <a:solidFill>
              <a:srgbClr val="4472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D2280E28-9077-48AA-B561-73F84B315D51}"/>
              </a:ext>
            </a:extLst>
          </p:cNvPr>
          <p:cNvSpPr txBox="1"/>
          <p:nvPr/>
        </p:nvSpPr>
        <p:spPr>
          <a:xfrm>
            <a:off x="994893" y="1188076"/>
            <a:ext cx="71542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6B6B6B"/>
                </a:solidFill>
              </a:rPr>
              <a:t>Wat is het effect op de pH en het zoutgehalte? </a:t>
            </a:r>
            <a:endParaRPr lang="nl-NL" dirty="0">
              <a:cs typeface="Calibri"/>
            </a:endParaRPr>
          </a:p>
        </p:txBody>
      </p:sp>
      <p:graphicFrame>
        <p:nvGraphicFramePr>
          <p:cNvPr id="26" name="Tabel 25">
            <a:extLst>
              <a:ext uri="{FF2B5EF4-FFF2-40B4-BE49-F238E27FC236}">
                <a16:creationId xmlns:a16="http://schemas.microsoft.com/office/drawing/2014/main" id="{926A4A7E-FB66-4A5B-B5DE-FEB3673F6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47944"/>
              </p:ext>
            </p:extLst>
          </p:nvPr>
        </p:nvGraphicFramePr>
        <p:xfrm>
          <a:off x="4960188" y="2191109"/>
          <a:ext cx="4107567" cy="355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082">
                  <a:extLst>
                    <a:ext uri="{9D8B030D-6E8A-4147-A177-3AD203B41FA5}">
                      <a16:colId xmlns:a16="http://schemas.microsoft.com/office/drawing/2014/main" val="3297101324"/>
                    </a:ext>
                  </a:extLst>
                </a:gridCol>
                <a:gridCol w="630806">
                  <a:extLst>
                    <a:ext uri="{9D8B030D-6E8A-4147-A177-3AD203B41FA5}">
                      <a16:colId xmlns:a16="http://schemas.microsoft.com/office/drawing/2014/main" val="452692834"/>
                    </a:ext>
                  </a:extLst>
                </a:gridCol>
                <a:gridCol w="2690679">
                  <a:extLst>
                    <a:ext uri="{9D8B030D-6E8A-4147-A177-3AD203B41FA5}">
                      <a16:colId xmlns:a16="http://schemas.microsoft.com/office/drawing/2014/main" val="3542103934"/>
                    </a:ext>
                  </a:extLst>
                </a:gridCol>
              </a:tblGrid>
              <a:tr h="510296">
                <a:tc gridSpan="3">
                  <a:txBody>
                    <a:bodyPr/>
                    <a:lstStyle/>
                    <a:p>
                      <a:pPr lvl="0" algn="r"/>
                      <a:r>
                        <a:rPr lang="nl-NL" dirty="0">
                          <a:solidFill>
                            <a:schemeClr val="tx1"/>
                          </a:solidFill>
                          <a:effectLst/>
                        </a:rPr>
                        <a:t>22/06/2021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0608217"/>
                  </a:ext>
                </a:extLst>
              </a:tr>
              <a:tr h="1039151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plaats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zoutconcentratie</a:t>
                      </a:r>
                      <a:br>
                        <a:rPr lang="nl-NL" dirty="0">
                          <a:effectLst/>
                        </a:rPr>
                      </a:br>
                      <a:r>
                        <a:rPr lang="nl-NL" dirty="0">
                          <a:effectLst/>
                        </a:rPr>
                        <a:t>mg/100 g gr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4458962"/>
                  </a:ext>
                </a:extLst>
              </a:tr>
              <a:tr h="259787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/>
                        <a:t>54,4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534320"/>
                  </a:ext>
                </a:extLst>
              </a:tr>
              <a:tr h="259787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5,9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/>
                        <a:t>75,7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6171629"/>
                  </a:ext>
                </a:extLst>
              </a:tr>
              <a:tr h="25978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5,6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124,9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2937789"/>
                  </a:ext>
                </a:extLst>
              </a:tr>
              <a:tr h="25978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5,5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129,1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0767978"/>
                  </a:ext>
                </a:extLst>
              </a:tr>
              <a:tr h="359074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/>
                        <a:t>99,6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6207226"/>
                  </a:ext>
                </a:extLst>
              </a:tr>
              <a:tr h="259787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5,6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>
                          <a:solidFill>
                            <a:srgbClr val="FF0000"/>
                          </a:solidFill>
                        </a:rPr>
                        <a:t>124,5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5927107"/>
                  </a:ext>
                </a:extLst>
              </a:tr>
              <a:tr h="259787">
                <a:tc>
                  <a:txBody>
                    <a:bodyPr/>
                    <a:lstStyle/>
                    <a:p>
                      <a:r>
                        <a:rPr lang="nl-NL" dirty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6,0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nl-NL" dirty="0"/>
                        <a:t>88,4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1378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01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8C919-B3CE-4163-BEDF-D8D8F489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oogst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9D44EA-1B37-4492-B243-D2D63BEEC2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>
                <a:latin typeface="Calibri"/>
                <a:cs typeface="Calibri"/>
              </a:rPr>
              <a:t>Oogst op 23/6</a:t>
            </a:r>
            <a:endParaRPr lang="nl-NL" dirty="0">
              <a:latin typeface="Calibri"/>
              <a:cs typeface="Calibri"/>
            </a:endParaRPr>
          </a:p>
          <a:p>
            <a:r>
              <a:rPr lang="nl-NL">
                <a:latin typeface="Calibri"/>
                <a:cs typeface="Calibri"/>
              </a:rPr>
              <a:t>Invoegen filmpje oogst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5F3B92-5BB0-47DE-B3BB-BF4CEAABA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EA96F5-5B6A-4150-8971-781AC3D69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2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5FB34-B2F3-4119-B6EE-172C7809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praktijk: inzaaien van vanggewas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9EA744-EF0B-446C-B840-29FAFAC67D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Keuze vanggewas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Vroegste teelten: </a:t>
            </a:r>
            <a:r>
              <a:rPr lang="nl-NL" b="1" dirty="0" err="1">
                <a:latin typeface="Calibri"/>
                <a:cs typeface="Calibri"/>
              </a:rPr>
              <a:t>japanse</a:t>
            </a:r>
            <a:r>
              <a:rPr lang="nl-NL" b="1" dirty="0">
                <a:latin typeface="Calibri"/>
                <a:cs typeface="Calibri"/>
              </a:rPr>
              <a:t> haver</a:t>
            </a:r>
            <a:endParaRPr lang="nl-NL" dirty="0">
              <a:latin typeface="Calibri"/>
              <a:cs typeface="Calibri"/>
            </a:endParaRPr>
          </a:p>
          <a:p>
            <a:pPr lvl="1"/>
            <a:r>
              <a:rPr lang="nl-NL" dirty="0">
                <a:latin typeface="Calibri"/>
                <a:cs typeface="Calibri"/>
              </a:rPr>
              <a:t>Latere teelten: </a:t>
            </a:r>
            <a:r>
              <a:rPr lang="nl-NL" dirty="0" err="1">
                <a:latin typeface="Calibri"/>
                <a:cs typeface="Calibri"/>
              </a:rPr>
              <a:t>italiaans</a:t>
            </a:r>
            <a:r>
              <a:rPr lang="nl-NL" dirty="0">
                <a:latin typeface="Calibri"/>
                <a:cs typeface="Calibri"/>
              </a:rPr>
              <a:t> raaigras</a:t>
            </a:r>
          </a:p>
          <a:p>
            <a:r>
              <a:rPr lang="nl-NL" dirty="0">
                <a:latin typeface="Calibri"/>
                <a:cs typeface="Calibri"/>
              </a:rPr>
              <a:t>Voor zaadvorming – klepelmaaien – onderwerken </a:t>
            </a:r>
            <a:r>
              <a:rPr lang="nl-NL" dirty="0" err="1">
                <a:latin typeface="Calibri"/>
                <a:cs typeface="Calibri"/>
              </a:rPr>
              <a:t>gewenten</a:t>
            </a:r>
            <a:endParaRPr lang="nl-NL" dirty="0">
              <a:latin typeface="Calibri"/>
              <a:cs typeface="Calibri"/>
            </a:endParaRPr>
          </a:p>
          <a:p>
            <a:r>
              <a:rPr lang="nl-NL" dirty="0">
                <a:latin typeface="Calibri"/>
                <a:cs typeface="Calibri"/>
              </a:rPr>
              <a:t>Voordelen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Veel volume – veel structuur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Veel organische stof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Verbetering bodemstructuur</a:t>
            </a:r>
            <a:endParaRPr lang="nl-NL" dirty="0"/>
          </a:p>
          <a:p>
            <a:r>
              <a:rPr lang="nl-NL" dirty="0">
                <a:latin typeface="Calibri"/>
                <a:cs typeface="Calibri"/>
              </a:rPr>
              <a:t>Nadelen: effect nitraatresidu? </a:t>
            </a:r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nl-NL" b="1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407F94-EC97-4A20-BC80-56353702F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C0E1F5-6B22-42B3-8359-71CDAB08E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0830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5FB34-B2F3-4119-B6EE-172C7809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13" y="139179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praktijk: inzaaien van vanggewas</a:t>
            </a:r>
            <a:br>
              <a:rPr lang="nl-NL" dirty="0">
                <a:latin typeface="Calibri"/>
                <a:cs typeface="Calibri"/>
              </a:rPr>
            </a:br>
            <a:r>
              <a:rPr lang="nl-NL" dirty="0">
                <a:latin typeface="Calibri"/>
                <a:cs typeface="Calibri"/>
              </a:rPr>
              <a:t>N-opname</a:t>
            </a:r>
            <a:endParaRPr lang="nl-NL" dirty="0" err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9EA744-EF0B-446C-B840-29FAFAC67D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l-NL" dirty="0"/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nl-NL" b="1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407F94-EC97-4A20-BC80-56353702F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C0E1F5-6B22-42B3-8359-71CDAB08E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29</a:t>
            </a:fld>
            <a:endParaRPr lang="nl-BE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D19396E3-8E79-40CC-A89E-AFF329F5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7" y="1396155"/>
            <a:ext cx="7858663" cy="516987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99A190E-83ED-4097-8CBE-3B83328676CF}"/>
              </a:ext>
            </a:extLst>
          </p:cNvPr>
          <p:cNvCxnSpPr/>
          <p:nvPr/>
        </p:nvCxnSpPr>
        <p:spPr>
          <a:xfrm>
            <a:off x="4257674" y="3114675"/>
            <a:ext cx="914400" cy="91440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8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62ABC-E3EB-4F06-A869-F88662D47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691" y="1468648"/>
            <a:ext cx="7823075" cy="2667549"/>
          </a:xfrm>
        </p:spPr>
        <p:txBody>
          <a:bodyPr/>
          <a:lstStyle/>
          <a:p>
            <a:r>
              <a:rPr lang="nl-BE" b="0" dirty="0">
                <a:latin typeface="Calibri"/>
                <a:cs typeface="Calibri"/>
              </a:rPr>
              <a:t>Optimalisatie bemesting in prei: </a:t>
            </a:r>
            <a:br>
              <a:rPr lang="nl-BE" b="0" dirty="0">
                <a:latin typeface="Calibri"/>
                <a:cs typeface="Calibri"/>
              </a:rPr>
            </a:br>
            <a:r>
              <a:rPr lang="nl-BE" b="0" dirty="0">
                <a:latin typeface="Calibri"/>
                <a:cs typeface="Calibri"/>
              </a:rPr>
              <a:t>tijdstip</a:t>
            </a:r>
            <a:br>
              <a:rPr lang="nl-BE" b="0" dirty="0">
                <a:latin typeface="Calibri"/>
                <a:cs typeface="Calibri"/>
              </a:rPr>
            </a:br>
            <a:r>
              <a:rPr lang="nl-BE" b="0" dirty="0">
                <a:latin typeface="Calibri"/>
                <a:cs typeface="Calibri"/>
              </a:rPr>
              <a:t>dosis</a:t>
            </a:r>
            <a:br>
              <a:rPr lang="nl-BE" b="0" dirty="0">
                <a:latin typeface="Calibri"/>
                <a:cs typeface="Calibri"/>
              </a:rPr>
            </a:br>
            <a:r>
              <a:rPr lang="nl-BE" b="0" dirty="0">
                <a:latin typeface="Calibri"/>
                <a:cs typeface="Calibri"/>
              </a:rPr>
              <a:t>techniek</a:t>
            </a:r>
            <a:endParaRPr lang="nl-NL" dirty="0" err="1">
              <a:latin typeface="Calibri"/>
              <a:cs typeface="Calibri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FE3EA4-3C1F-419F-B9A2-D7D7911E61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l-NL"/>
          </a:p>
          <a:p>
            <a:endParaRPr lang="nl-NL" b="0" dirty="0">
              <a:latin typeface="Calibri"/>
              <a:cs typeface="Calibri"/>
            </a:endParaRPr>
          </a:p>
          <a:p>
            <a:endParaRPr lang="nl-NL" b="0" dirty="0">
              <a:latin typeface="Calibri"/>
              <a:cs typeface="Calibri"/>
            </a:endParaRPr>
          </a:p>
          <a:p>
            <a:r>
              <a:rPr lang="nl-NL" b="0" dirty="0">
                <a:latin typeface="Calibri"/>
                <a:cs typeface="Calibri"/>
              </a:rPr>
              <a:t>Praktijk op het bedrijf van  Frans en Wouters</a:t>
            </a: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728682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02686-E468-4AFF-9F63-2A856CE2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Juiste praktijk: inzaaien van vanggewas</a:t>
            </a:r>
          </a:p>
        </p:txBody>
      </p:sp>
      <p:pic>
        <p:nvPicPr>
          <p:cNvPr id="6" name="Afbeelding 6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E0BF7F21-0BEB-4977-96F3-8EE08E34A4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10349" y="2875413"/>
            <a:ext cx="3143095" cy="2244158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EB0EEA8-C28B-4459-8556-323730BE8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C8177E-43FE-407D-8912-1AE79EE5F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30</a:t>
            </a:fld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FBC1184-2EF0-4179-9180-764499B04A31}"/>
              </a:ext>
            </a:extLst>
          </p:cNvPr>
          <p:cNvSpPr txBox="1"/>
          <p:nvPr/>
        </p:nvSpPr>
        <p:spPr>
          <a:xfrm>
            <a:off x="3114135" y="52793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/>
              <a:t>13/8/2021</a:t>
            </a:r>
            <a:endParaRPr lang="nl-NL">
              <a:cs typeface="Calibri"/>
            </a:endParaRPr>
          </a:p>
        </p:txBody>
      </p:sp>
      <p:pic>
        <p:nvPicPr>
          <p:cNvPr id="8" name="Afbeelding 8" descr="Afbeelding met grond, lucht, buiten, aarde&#10;&#10;Automatisch gegenereerde beschrijving">
            <a:extLst>
              <a:ext uri="{FF2B5EF4-FFF2-40B4-BE49-F238E27FC236}">
                <a16:creationId xmlns:a16="http://schemas.microsoft.com/office/drawing/2014/main" id="{82F4EFBD-4F33-46BD-97D7-D9AFF370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07531"/>
            <a:ext cx="2337759" cy="224201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81C5EC5-BD9F-41F0-8584-F578ED9D5E5B}"/>
              </a:ext>
            </a:extLst>
          </p:cNvPr>
          <p:cNvSpPr txBox="1"/>
          <p:nvPr/>
        </p:nvSpPr>
        <p:spPr>
          <a:xfrm>
            <a:off x="569343" y="53138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/>
              <a:t>2/7/2021</a:t>
            </a:r>
            <a:endParaRPr lang="nl-NL">
              <a:cs typeface="Calibri"/>
            </a:endParaRPr>
          </a:p>
        </p:txBody>
      </p:sp>
      <p:pic>
        <p:nvPicPr>
          <p:cNvPr id="3" name="Afbeelding 8" descr="Afbeelding met buiten, gras, boom, plant&#10;&#10;Automatisch gegenereerde beschrijving">
            <a:extLst>
              <a:ext uri="{FF2B5EF4-FFF2-40B4-BE49-F238E27FC236}">
                <a16:creationId xmlns:a16="http://schemas.microsoft.com/office/drawing/2014/main" id="{989A5DBA-2EB4-40DF-BCD0-78903E40F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82" r="322"/>
          <a:stretch/>
        </p:blipFill>
        <p:spPr>
          <a:xfrm>
            <a:off x="6368338" y="1466490"/>
            <a:ext cx="2678714" cy="368348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A6C12C8-0C62-49CB-9D88-D459B4F5F3C1}"/>
              </a:ext>
            </a:extLst>
          </p:cNvPr>
          <p:cNvSpPr txBox="1"/>
          <p:nvPr/>
        </p:nvSpPr>
        <p:spPr>
          <a:xfrm>
            <a:off x="6340414" y="53570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dirty="0"/>
              <a:t>9/9/2021</a:t>
            </a:r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693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3701C-315D-4D16-BC64-6FCFFE81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Juiste praktijk: inzaaien van vanggewas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4BBEF9-E24A-4046-AE7F-D228124C3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043" y="1567690"/>
            <a:ext cx="8344793" cy="41298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>
                <a:latin typeface="Calibri"/>
                <a:cs typeface="Calibri"/>
              </a:rPr>
              <a:t>Effect van Japanse haver op het stikstofverloop</a:t>
            </a:r>
          </a:p>
          <a:p>
            <a:endParaRPr lang="nl-NL" dirty="0">
              <a:latin typeface="Calibri"/>
              <a:cs typeface="Calibri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1EA875-DDD8-4606-AAAC-67F19E507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3DA61CD-58FE-42F4-935B-568D05AA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31</a:t>
            </a:fld>
            <a:endParaRPr lang="nl-BE"/>
          </a:p>
        </p:txBody>
      </p:sp>
      <p:pic>
        <p:nvPicPr>
          <p:cNvPr id="11" name="Afbeelding 11">
            <a:extLst>
              <a:ext uri="{FF2B5EF4-FFF2-40B4-BE49-F238E27FC236}">
                <a16:creationId xmlns:a16="http://schemas.microsoft.com/office/drawing/2014/main" id="{759CF413-3857-4574-A256-41066124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13" y="1932646"/>
            <a:ext cx="7513606" cy="384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93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783CC-59C5-4671-ACB7-8069CF85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Juiste praktijk: inzaaien van vanggewas</a:t>
            </a:r>
            <a:br>
              <a:rPr lang="nl-NL" dirty="0"/>
            </a:br>
            <a:r>
              <a:rPr lang="nl-NL" dirty="0">
                <a:latin typeface="Calibri"/>
                <a:cs typeface="Calibri"/>
              </a:rPr>
              <a:t>- opbouw C</a:t>
            </a:r>
            <a:endParaRPr lang="nl-NL" dirty="0"/>
          </a:p>
        </p:txBody>
      </p:sp>
      <p:pic>
        <p:nvPicPr>
          <p:cNvPr id="6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EC1E3C3D-B86C-4931-A1E5-B27AED95C5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941" y="1788768"/>
            <a:ext cx="4714875" cy="3390900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3B4C4A-A65C-4A3E-BDAB-C38905FD6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D792E5-101A-464C-BDA5-140FC1AED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9473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7A799-75FA-49AE-947F-29844DE8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Conclusies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1C49F-5F08-45A8-8D88-245499356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Voordelen rijenbemesting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Rijbemesting gecombineerd met spitten = besparing werkgang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Dosis geconcentreerd bij plant</a:t>
            </a:r>
          </a:p>
          <a:p>
            <a:pPr lvl="2" indent="-287020"/>
            <a:r>
              <a:rPr lang="nl-NL" sz="2200" dirty="0">
                <a:latin typeface="Calibri"/>
                <a:cs typeface="Calibri"/>
              </a:rPr>
              <a:t>Verminderd kunstmestgebruik </a:t>
            </a:r>
            <a:endParaRPr lang="en-US" sz="2200" dirty="0">
              <a:latin typeface="Calibri"/>
              <a:cs typeface="Calibri"/>
            </a:endParaRPr>
          </a:p>
          <a:p>
            <a:pPr marL="1150620" lvl="3" indent="-287020"/>
            <a:r>
              <a:rPr lang="nl-NL" sz="2200" dirty="0">
                <a:latin typeface="Calibri"/>
                <a:cs typeface="Calibri"/>
              </a:rPr>
              <a:t>20-30 % gedaald t.o.v. </a:t>
            </a:r>
            <a:r>
              <a:rPr lang="nl-NL" sz="2200" dirty="0" err="1">
                <a:latin typeface="Calibri"/>
                <a:cs typeface="Calibri"/>
              </a:rPr>
              <a:t>breedwerpig</a:t>
            </a:r>
            <a:r>
              <a:rPr lang="nl-NL" sz="2200" dirty="0">
                <a:latin typeface="Calibri"/>
                <a:cs typeface="Calibri"/>
              </a:rPr>
              <a:t> </a:t>
            </a:r>
          </a:p>
          <a:p>
            <a:pPr lvl="2" indent="-287020"/>
            <a:r>
              <a:rPr lang="nl-NL" sz="2200" dirty="0">
                <a:latin typeface="Calibri"/>
                <a:cs typeface="Calibri"/>
              </a:rPr>
              <a:t>Nitrificatieremmer = langer NH4 vorm – minder uitspoeling </a:t>
            </a:r>
            <a:endParaRPr lang="en-US" sz="2200" dirty="0">
              <a:latin typeface="Calibri"/>
              <a:cs typeface="Calibri"/>
            </a:endParaRPr>
          </a:p>
          <a:p>
            <a:pPr lvl="2" indent="-287020"/>
            <a:r>
              <a:rPr lang="nl-NL" sz="2200" dirty="0">
                <a:latin typeface="Calibri"/>
                <a:cs typeface="Calibri"/>
              </a:rPr>
              <a:t>Meer continue groei = minder pieken </a:t>
            </a:r>
            <a:endParaRPr lang="en-US" sz="2200" dirty="0">
              <a:latin typeface="Calibri"/>
              <a:cs typeface="Calibri"/>
            </a:endParaRPr>
          </a:p>
          <a:p>
            <a:pPr lvl="2" indent="-287020"/>
            <a:r>
              <a:rPr lang="nl-NL" sz="2200" dirty="0">
                <a:latin typeface="Calibri"/>
                <a:cs typeface="Calibri"/>
              </a:rPr>
              <a:t>Minder kans op bruine schachtstrepen</a:t>
            </a:r>
            <a:endParaRPr lang="en-US" sz="2200" dirty="0">
              <a:latin typeface="Calibri"/>
              <a:cs typeface="Calibri"/>
            </a:endParaRPr>
          </a:p>
          <a:p>
            <a:pPr lvl="2" indent="-287020"/>
            <a:r>
              <a:rPr lang="nl-NL" sz="2200" dirty="0">
                <a:latin typeface="Calibri"/>
                <a:cs typeface="Calibri"/>
              </a:rPr>
              <a:t>Geen directe vervuiling door geen kans op meststofkorrels in grachten </a:t>
            </a:r>
            <a:endParaRPr lang="nl-NL" sz="2200" dirty="0"/>
          </a:p>
          <a:p>
            <a:pPr marL="269875" lvl="1" indent="0">
              <a:buNone/>
            </a:pPr>
            <a:endParaRPr lang="nl-NL" dirty="0">
              <a:latin typeface="Calibri"/>
              <a:cs typeface="Calibri"/>
            </a:endParaRPr>
          </a:p>
          <a:p>
            <a:pPr lvl="2" indent="-287020"/>
            <a:endParaRPr lang="nl-NL" dirty="0">
              <a:latin typeface="Calibri"/>
              <a:cs typeface="Calibri"/>
            </a:endParaRPr>
          </a:p>
          <a:p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F3AE41-0D62-4136-8D60-A43EB1FE3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06F5C5-E593-4CF2-895B-7D9D5FB31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199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7A799-75FA-49AE-947F-29844DE8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Conclusies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1C49F-5F08-45A8-8D88-245499356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>
                <a:latin typeface="Calibri"/>
                <a:cs typeface="Calibri"/>
              </a:rPr>
              <a:t>Voordelen inzaaien Japanse Haver</a:t>
            </a:r>
            <a:endParaRPr lang="nl-NL" dirty="0">
              <a:latin typeface="Calibri"/>
              <a:cs typeface="Calibri"/>
            </a:endParaRPr>
          </a:p>
          <a:p>
            <a:pPr lvl="2" indent="-287020"/>
            <a:r>
              <a:rPr lang="nl-NL" dirty="0">
                <a:latin typeface="Calibri"/>
                <a:cs typeface="Calibri"/>
              </a:rPr>
              <a:t>Sterke reductie van de hoeveelheid stikstof in de bovenste laag</a:t>
            </a:r>
          </a:p>
          <a:p>
            <a:pPr lvl="2" indent="-287020"/>
            <a:r>
              <a:rPr lang="nl-NL" dirty="0">
                <a:latin typeface="Calibri"/>
                <a:cs typeface="Calibri"/>
              </a:rPr>
              <a:t>Aanvoer van organische stof bij onderwerken </a:t>
            </a:r>
            <a:r>
              <a:rPr lang="nl-NL" dirty="0" err="1">
                <a:latin typeface="Calibri"/>
                <a:cs typeface="Calibri"/>
              </a:rPr>
              <a:t>gewenten</a:t>
            </a:r>
            <a:r>
              <a:rPr lang="nl-NL" dirty="0">
                <a:latin typeface="Calibri"/>
                <a:cs typeface="Calibri"/>
              </a:rPr>
              <a:t> </a:t>
            </a:r>
            <a:endParaRPr lang="nl-NL" dirty="0"/>
          </a:p>
          <a:p>
            <a:pPr lvl="2" indent="-287020"/>
            <a:endParaRPr lang="nl-NL" dirty="0">
              <a:latin typeface="Calibri"/>
              <a:cs typeface="Calibri"/>
            </a:endParaRPr>
          </a:p>
          <a:p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F3AE41-0D62-4136-8D60-A43EB1FE3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06F5C5-E593-4CF2-895B-7D9D5FB31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2786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7A799-75FA-49AE-947F-29844DE8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1C49F-5F08-45A8-8D88-245499356C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Nadelen technieken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Zware machine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Maximale rijsnelheid beperkt door ponsmachine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Positie </a:t>
            </a:r>
            <a:r>
              <a:rPr lang="nl-NL" dirty="0" err="1">
                <a:latin typeface="Calibri"/>
                <a:cs typeface="Calibri"/>
              </a:rPr>
              <a:t>injecteurs</a:t>
            </a:r>
            <a:endParaRPr lang="nl-NL" dirty="0">
              <a:latin typeface="Calibri"/>
              <a:cs typeface="Calibri"/>
            </a:endParaRPr>
          </a:p>
          <a:p>
            <a:pPr lvl="2" indent="-287020"/>
            <a:r>
              <a:rPr lang="nl-NL" dirty="0">
                <a:latin typeface="Calibri"/>
                <a:cs typeface="Calibri"/>
              </a:rPr>
              <a:t>Te dicht =&gt; verbranding </a:t>
            </a:r>
          </a:p>
          <a:p>
            <a:pPr lvl="2" indent="-287020"/>
            <a:r>
              <a:rPr lang="nl-NL" dirty="0">
                <a:latin typeface="Calibri"/>
                <a:cs typeface="Calibri"/>
              </a:rPr>
              <a:t>Te ver =&gt; tragere begingroei </a:t>
            </a:r>
            <a:endParaRPr lang="nl-NL"/>
          </a:p>
          <a:p>
            <a:pPr lvl="2" indent="-287020"/>
            <a:r>
              <a:rPr lang="nl-NL" dirty="0">
                <a:latin typeface="Calibri"/>
                <a:cs typeface="Calibri"/>
              </a:rPr>
              <a:t>Hogere plaatselijke zoutconcentraties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Verstopping op spitmachine niet direct zichtbaar (wel op schoffel)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Kunstmest</a:t>
            </a:r>
            <a:endParaRPr lang="nl-NL" dirty="0"/>
          </a:p>
          <a:p>
            <a:pPr lvl="2" indent="-287020"/>
            <a:r>
              <a:rPr lang="nl-NL" dirty="0">
                <a:latin typeface="Calibri"/>
                <a:cs typeface="Calibri"/>
              </a:rPr>
              <a:t>Hogere eisen aan kwaliteit (niet verpulveren, samen klonteren)</a:t>
            </a:r>
            <a:endParaRPr lang="nl-NL"/>
          </a:p>
          <a:p>
            <a:pPr lvl="2" indent="-287020"/>
            <a:r>
              <a:rPr lang="nl-NL" dirty="0">
                <a:latin typeface="Calibri"/>
                <a:cs typeface="Calibri"/>
              </a:rPr>
              <a:t>Moeilijker om strooier te vullen</a:t>
            </a:r>
            <a:endParaRPr lang="nl-NL"/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  <a:p>
            <a:pPr lvl="1"/>
            <a:endParaRPr lang="nl-NL" dirty="0">
              <a:latin typeface="Calibri"/>
              <a:cs typeface="Calibri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0F3AE41-0D62-4136-8D60-A43EB1FE3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06F5C5-E593-4CF2-895B-7D9D5FB31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754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F72CC-4480-496E-A13B-E3F4DF8E2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Conclusies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8FB961-F916-4E35-BA28-63703A1AF8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Nadelen 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nl-NL" dirty="0">
                <a:latin typeface="Calibri"/>
                <a:cs typeface="Calibri"/>
              </a:rPr>
              <a:t>Correcte </a:t>
            </a:r>
            <a:r>
              <a:rPr lang="nl-NL" dirty="0" err="1">
                <a:latin typeface="Calibri"/>
                <a:cs typeface="Calibri"/>
              </a:rPr>
              <a:t>staalnames</a:t>
            </a:r>
            <a:r>
              <a:rPr lang="nl-NL" dirty="0">
                <a:latin typeface="Calibri"/>
                <a:cs typeface="Calibri"/>
              </a:rPr>
              <a:t> + interpretatie analyseresultaat</a:t>
            </a:r>
            <a:endParaRPr lang="en-US" dirty="0">
              <a:latin typeface="Calibri"/>
              <a:cs typeface="Calibri"/>
            </a:endParaRPr>
          </a:p>
          <a:p>
            <a:pPr lvl="1"/>
            <a:r>
              <a:rPr lang="nl-NL" dirty="0" err="1">
                <a:latin typeface="Calibri"/>
                <a:cs typeface="Calibri"/>
              </a:rPr>
              <a:t>Nitraatresiducampagne</a:t>
            </a:r>
            <a:endParaRPr lang="en-US" dirty="0" err="1">
              <a:latin typeface="Calibri"/>
              <a:cs typeface="Calibri"/>
            </a:endParaRPr>
          </a:p>
          <a:p>
            <a:pPr lvl="2" indent="-287020"/>
            <a:r>
              <a:rPr lang="nl-NL" dirty="0">
                <a:latin typeface="Calibri"/>
                <a:cs typeface="Calibri"/>
              </a:rPr>
              <a:t>Na zaai groenbedekker (</a:t>
            </a:r>
            <a:r>
              <a:rPr lang="nl-NL" dirty="0" err="1">
                <a:latin typeface="Calibri"/>
                <a:cs typeface="Calibri"/>
              </a:rPr>
              <a:t>japanse</a:t>
            </a:r>
            <a:r>
              <a:rPr lang="nl-NL" dirty="0">
                <a:latin typeface="Calibri"/>
                <a:cs typeface="Calibri"/>
              </a:rPr>
              <a:t> haver) depots niet meer zichtbaar </a:t>
            </a:r>
            <a:endParaRPr lang="nl-NL"/>
          </a:p>
          <a:p>
            <a:pPr lvl="1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AC717B-C36A-4B6F-B939-8D4258558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7B46AEA-B8EB-441A-89C5-EF44E1C4E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7064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Interactie/vragen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206C0871-FF0A-4C8F-9491-5D1668412A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5" y="1350335"/>
            <a:ext cx="8338907" cy="4329817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OVERHEID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37</a:t>
            </a:fld>
            <a:endParaRPr lang="nl-BE"/>
          </a:p>
        </p:txBody>
      </p:sp>
      <p:pic>
        <p:nvPicPr>
          <p:cNvPr id="7" name="Picture 2" descr="X:\B3W\COM\Huisstijl en identiteit\Logo's\Label_B3W_ligge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" y="5849734"/>
            <a:ext cx="2905432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0F70B73-E1F6-4B7C-A635-25A387DC9EED}"/>
              </a:ext>
            </a:extLst>
          </p:cNvPr>
          <p:cNvSpPr txBox="1"/>
          <p:nvPr/>
        </p:nvSpPr>
        <p:spPr>
          <a:xfrm>
            <a:off x="3114135" y="52793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/>
              <a:t>13/8/2021</a:t>
            </a:r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237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09171" y="341275"/>
            <a:ext cx="7708899" cy="558632"/>
          </a:xfrm>
        </p:spPr>
        <p:txBody>
          <a:bodyPr/>
          <a:lstStyle/>
          <a:p>
            <a:r>
              <a:rPr lang="nl-BE"/>
              <a:t>Discussiemoment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8DD549B5-CFF5-4A4C-B02D-B2094E31E2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35" y="1244418"/>
            <a:ext cx="4526848" cy="4435735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OVERHEID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38</a:t>
            </a:fld>
            <a:endParaRPr lang="nl-BE"/>
          </a:p>
        </p:txBody>
      </p:sp>
      <p:pic>
        <p:nvPicPr>
          <p:cNvPr id="7" name="Picture 2" descr="X:\B3W\COM\Huisstijl en identiteit\Logo's\Label_B3W_ligge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" y="5849734"/>
            <a:ext cx="2905432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368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32365-88F4-4F8C-866A-64DD27AA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latin typeface="Calibri"/>
                <a:cs typeface="Calibri"/>
              </a:rPr>
              <a:t>Wat biedt B3W nog? 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871348-592F-40F4-9012-3BBC68275B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BE">
                <a:solidFill>
                  <a:srgbClr val="373636"/>
                </a:solidFill>
                <a:latin typeface="Calibri"/>
                <a:cs typeface="Calibri"/>
              </a:rPr>
              <a:t>Invullen Google </a:t>
            </a:r>
            <a:r>
              <a:rPr lang="nl-BE" err="1">
                <a:solidFill>
                  <a:srgbClr val="373636"/>
                </a:solidFill>
                <a:latin typeface="Calibri"/>
                <a:cs typeface="Calibri"/>
              </a:rPr>
              <a:t>forms</a:t>
            </a:r>
            <a:r>
              <a:rPr lang="nl-BE">
                <a:solidFill>
                  <a:srgbClr val="373636"/>
                </a:solidFill>
                <a:latin typeface="Calibri"/>
                <a:cs typeface="Calibri"/>
              </a:rPr>
              <a:t> (link in chat plakken, samen overlopen)</a:t>
            </a:r>
          </a:p>
          <a:p>
            <a:pPr marL="269875" lvl="1" indent="0">
              <a:buNone/>
            </a:pPr>
            <a:endParaRPr lang="nl-NL">
              <a:solidFill>
                <a:srgbClr val="373636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507FED-1E9D-46EB-8C36-4F656ABFB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6367EAF-0132-4BF3-8663-CB5324184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381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6B1D1-7BD2-4C3B-BBAD-B01F58B1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0">
                <a:latin typeface="Calibri"/>
                <a:cs typeface="Calibri"/>
              </a:rPr>
              <a:t>Voorstelling bedrijf Frans en Wouters</a:t>
            </a:r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484B60-E5D8-4B9A-946A-B6B70288E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726341-69E0-4E0F-96EA-E60106048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938EA0D8-ECD6-4631-88F8-6C00CD14D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2633" y="1524507"/>
            <a:ext cx="7689965" cy="431680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Eigen productie: zomer – en herfstprei, mais als afwisselingsteelt</a:t>
            </a:r>
            <a:endParaRPr lang="nl-NL"/>
          </a:p>
          <a:p>
            <a:pPr marL="0" indent="0">
              <a:buNone/>
            </a:pPr>
            <a:r>
              <a:rPr lang="nl-NL"/>
              <a:t>8 hectare</a:t>
            </a: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Verwerking van prei voor supermarkten en groothandel</a:t>
            </a: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pic>
        <p:nvPicPr>
          <p:cNvPr id="12" name="Afbeelding 12">
            <a:extLst>
              <a:ext uri="{FF2B5EF4-FFF2-40B4-BE49-F238E27FC236}">
                <a16:creationId xmlns:a16="http://schemas.microsoft.com/office/drawing/2014/main" id="{D25C839F-E1FB-48A3-B7DD-61A6E468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500" y="3204961"/>
            <a:ext cx="2931284" cy="2420153"/>
          </a:xfrm>
          <a:prstGeom prst="rect">
            <a:avLst/>
          </a:prstGeom>
        </p:spPr>
      </p:pic>
      <p:pic>
        <p:nvPicPr>
          <p:cNvPr id="13" name="Afbeelding 13">
            <a:extLst>
              <a:ext uri="{FF2B5EF4-FFF2-40B4-BE49-F238E27FC236}">
                <a16:creationId xmlns:a16="http://schemas.microsoft.com/office/drawing/2014/main" id="{70A336DA-5B31-446B-908B-9DF5F815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266" y="3138691"/>
            <a:ext cx="2372932" cy="25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89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09171" y="341275"/>
            <a:ext cx="7708899" cy="558632"/>
          </a:xfrm>
        </p:spPr>
        <p:txBody>
          <a:bodyPr/>
          <a:lstStyle/>
          <a:p>
            <a:r>
              <a:rPr lang="nl-BE"/>
              <a:t>Wat biedt B3W nog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OVERHEID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40</a:t>
            </a:fld>
            <a:endParaRPr lang="nl-BE"/>
          </a:p>
        </p:txBody>
      </p:sp>
      <p:pic>
        <p:nvPicPr>
          <p:cNvPr id="7" name="Picture 2" descr="X:\B3W\COM\Huisstijl en identiteit\Logo's\Label_B3W_ligge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" y="5849734"/>
            <a:ext cx="2905432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C0B089D1-1DF1-4FD0-8FC1-A5EA48BA8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631555" cy="39608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dirty="0">
                <a:latin typeface="Calibri"/>
                <a:cs typeface="Calibri"/>
              </a:rPr>
              <a:t>Heb je verdere vragen over dit thema?</a:t>
            </a:r>
          </a:p>
          <a:p>
            <a:pPr marL="825500" lvl="1" indent="-285750">
              <a:buChar char="•"/>
            </a:pPr>
            <a:endParaRPr lang="nl-BE">
              <a:solidFill>
                <a:srgbClr val="373636"/>
              </a:solidFill>
              <a:latin typeface="Calibri"/>
              <a:cs typeface="Calibri"/>
            </a:endParaRPr>
          </a:p>
          <a:p>
            <a:pPr marL="825500" lvl="1" indent="-285750">
              <a:buChar char="•"/>
            </a:pPr>
            <a:r>
              <a:rPr lang="nl-BE" dirty="0">
                <a:latin typeface="Calibri"/>
                <a:cs typeface="Calibri"/>
              </a:rPr>
              <a:t>Nazorg mogelijk om je verder te informeren</a:t>
            </a:r>
            <a:endParaRPr lang="en-US" dirty="0">
              <a:latin typeface="Calibri"/>
              <a:cs typeface="Calibri"/>
            </a:endParaRPr>
          </a:p>
          <a:p>
            <a:pPr marL="1095375" lvl="2" indent="-287020">
              <a:buChar char="•"/>
            </a:pPr>
            <a:r>
              <a:rPr lang="nl-BE" dirty="0">
                <a:latin typeface="Calibri"/>
                <a:cs typeface="Calibri"/>
              </a:rPr>
              <a:t>Mail: </a:t>
            </a:r>
            <a:r>
              <a:rPr lang="nl-BE" dirty="0">
                <a:latin typeface="Calibri"/>
                <a:cs typeface="Calibri"/>
                <a:hlinkClick r:id="rId4"/>
              </a:rPr>
              <a:t>Ellen.goovaerts@b3w.vlaanderen.be</a:t>
            </a:r>
            <a:r>
              <a:rPr lang="nl-BE" dirty="0">
                <a:latin typeface="Calibri"/>
                <a:cs typeface="Calibri"/>
              </a:rPr>
              <a:t> </a:t>
            </a:r>
          </a:p>
          <a:p>
            <a:pPr marL="1095375" lvl="2" indent="-287020">
              <a:buChar char="•"/>
            </a:pPr>
            <a:r>
              <a:rPr lang="nl-BE" dirty="0">
                <a:latin typeface="Calibri"/>
                <a:cs typeface="Calibri"/>
              </a:rPr>
              <a:t>Tel. : 0491/81 22 06 </a:t>
            </a:r>
            <a:endParaRPr lang="nl-BE" dirty="0"/>
          </a:p>
          <a:p>
            <a:endParaRPr lang="nl-BE">
              <a:solidFill>
                <a:srgbClr val="373636"/>
              </a:solidFill>
              <a:latin typeface="Calibri"/>
              <a:cs typeface="Calibri"/>
            </a:endParaRPr>
          </a:p>
          <a:p>
            <a:pPr lvl="1"/>
            <a:r>
              <a:rPr lang="nl-BE" dirty="0">
                <a:solidFill>
                  <a:srgbClr val="373636"/>
                </a:solidFill>
                <a:latin typeface="Calibri"/>
                <a:cs typeface="Calibri"/>
              </a:rPr>
              <a:t>Website B3W</a:t>
            </a:r>
            <a:endParaRPr lang="nl-BE" dirty="0">
              <a:solidFill>
                <a:srgbClr val="6B6B6B"/>
              </a:solidFill>
              <a:latin typeface="Calibri"/>
              <a:cs typeface="Calibri"/>
            </a:endParaRPr>
          </a:p>
          <a:p>
            <a:pPr lvl="2" indent="-287020"/>
            <a:r>
              <a:rPr lang="nl-BE" dirty="0">
                <a:solidFill>
                  <a:srgbClr val="373636"/>
                </a:solidFill>
                <a:latin typeface="Calibri"/>
                <a:cs typeface="Calibri"/>
              </a:rPr>
              <a:t>Groepen per thema (</a:t>
            </a:r>
            <a:r>
              <a:rPr lang="nl-BE" dirty="0" err="1">
                <a:solidFill>
                  <a:srgbClr val="373636"/>
                </a:solidFill>
                <a:latin typeface="Calibri"/>
                <a:cs typeface="Calibri"/>
              </a:rPr>
              <a:t>vb</a:t>
            </a:r>
            <a:r>
              <a:rPr lang="nl-BE" dirty="0">
                <a:solidFill>
                  <a:srgbClr val="373636"/>
                </a:solidFill>
                <a:latin typeface="Calibri"/>
                <a:cs typeface="Calibri"/>
              </a:rPr>
              <a:t> groendekkers, akkerbouw, groenten, …)</a:t>
            </a:r>
            <a:endParaRPr lang="nl-BE" dirty="0">
              <a:latin typeface="Calibri"/>
              <a:cs typeface="Calibri"/>
            </a:endParaRPr>
          </a:p>
          <a:p>
            <a:pPr lvl="1"/>
            <a:r>
              <a:rPr lang="nl-BE" dirty="0">
                <a:solidFill>
                  <a:srgbClr val="373636"/>
                </a:solidFill>
                <a:latin typeface="Calibri"/>
                <a:cs typeface="Calibri"/>
              </a:rPr>
              <a:t>Evenementen </a:t>
            </a:r>
            <a:endParaRPr lang="nl-BE" dirty="0">
              <a:latin typeface="Calibri"/>
              <a:cs typeface="Calibri"/>
            </a:endParaRPr>
          </a:p>
          <a:p>
            <a:pPr>
              <a:buChar char="•"/>
            </a:pPr>
            <a:endParaRPr lang="nl-BE"/>
          </a:p>
          <a:p>
            <a:endParaRPr lang="nl-BE">
              <a:solidFill>
                <a:srgbClr val="373636"/>
              </a:solidFill>
              <a:latin typeface="Calibri"/>
              <a:cs typeface="Calibri"/>
            </a:endParaRPr>
          </a:p>
          <a:p>
            <a:pPr lvl="1"/>
            <a:endParaRPr lang="nl-BE">
              <a:solidFill>
                <a:srgbClr val="6B6B6B"/>
              </a:solidFill>
            </a:endParaRPr>
          </a:p>
          <a:p>
            <a:pPr lvl="2" indent="-287020">
              <a:buChar char="•"/>
            </a:pPr>
            <a:endParaRPr lang="nl-BE">
              <a:solidFill>
                <a:srgbClr val="37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51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Meer informatie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69987" y="1736725"/>
            <a:ext cx="7708899" cy="3960813"/>
          </a:xfrm>
        </p:spPr>
        <p:txBody>
          <a:bodyPr/>
          <a:lstStyle/>
          <a:p>
            <a:pPr marL="0" lvl="0" indent="0">
              <a:buNone/>
            </a:pPr>
            <a:r>
              <a:rPr lang="nl-BE" b="1" u="sng">
                <a:solidFill>
                  <a:schemeClr val="accent1"/>
                </a:solidFill>
                <a:hlinkClick r:id="rId2"/>
              </a:rPr>
              <a:t>www.b3w.vlaanderen.be</a:t>
            </a:r>
            <a:endParaRPr lang="nl-BE" b="1" u="sng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nl-BE" b="1" u="sng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nl-BE" b="1">
              <a:solidFill>
                <a:schemeClr val="accent1"/>
              </a:solidFill>
            </a:endParaRPr>
          </a:p>
          <a:p>
            <a:pPr marL="0" lvl="0" indent="0">
              <a:buNone/>
            </a:pPr>
            <a:r>
              <a:rPr lang="nl-BE" b="1" u="sng">
                <a:solidFill>
                  <a:schemeClr val="accent1"/>
                </a:solidFill>
                <a:hlinkClick r:id="rId3"/>
              </a:rPr>
              <a:t>info@b3w.vlaanderen.be</a:t>
            </a:r>
            <a:endParaRPr lang="nl-BE" b="1">
              <a:solidFill>
                <a:schemeClr val="accent1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OVERHEID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41</a:t>
            </a:fld>
            <a:endParaRPr lang="nl-BE"/>
          </a:p>
        </p:txBody>
      </p:sp>
      <p:pic>
        <p:nvPicPr>
          <p:cNvPr id="12" name="Picture 2" descr="X:\B3W\COM\Huisstijl en identiteit\Logo's\Label_B3W_ligge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" y="5849734"/>
            <a:ext cx="2905432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82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" r="255"/>
          <a:stretch/>
        </p:blipFill>
        <p:spPr/>
      </p:pic>
      <p:sp>
        <p:nvSpPr>
          <p:cNvPr id="5" name="Tekstvak 4"/>
          <p:cNvSpPr txBox="1"/>
          <p:nvPr/>
        </p:nvSpPr>
        <p:spPr>
          <a:xfrm>
            <a:off x="5663381" y="6197027"/>
            <a:ext cx="3303067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nl-BE" sz="2400">
                <a:solidFill>
                  <a:schemeClr val="bg1"/>
                </a:solidFill>
                <a:latin typeface="Calibri" panose="020F0502020204030204" pitchFamily="34" charset="0"/>
              </a:rPr>
              <a:t>www.b3w.vlaanderen.be</a:t>
            </a:r>
          </a:p>
        </p:txBody>
      </p:sp>
      <p:pic>
        <p:nvPicPr>
          <p:cNvPr id="6" name="Picture 2" descr="X:\B3W\COM\Huisstijl en identiteit\Logo's\Label_B3W_ligge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69" y="282218"/>
            <a:ext cx="2905432" cy="8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9" y="5841138"/>
            <a:ext cx="1440000" cy="720000"/>
          </a:xfrm>
          <a:prstGeom prst="rect">
            <a:avLst/>
          </a:prstGeom>
        </p:spPr>
      </p:pic>
      <p:sp>
        <p:nvSpPr>
          <p:cNvPr id="8" name="Titel 24"/>
          <p:cNvSpPr txBox="1">
            <a:spLocks/>
          </p:cNvSpPr>
          <p:nvPr/>
        </p:nvSpPr>
        <p:spPr>
          <a:xfrm>
            <a:off x="1168554" y="584200"/>
            <a:ext cx="6830227" cy="2844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6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sz="7200">
                <a:latin typeface="+mj-lt"/>
              </a:rPr>
              <a:t>Vragen?</a:t>
            </a:r>
            <a:br>
              <a:rPr lang="nl-BE">
                <a:latin typeface="+mj-lt"/>
              </a:rPr>
            </a:br>
            <a:endParaRPr lang="nl-B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485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784B6-8CB5-4C44-9A15-18AA6175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/>
                <a:cs typeface="Calibri"/>
              </a:rPr>
              <a:t>Uitdaging op het bedrijf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002AA6-2F77-4DC7-8357-75CE7C1C53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>
                <a:latin typeface="Calibri"/>
                <a:cs typeface="Calibri"/>
              </a:rPr>
              <a:t>Juiste balans vinden tussen: </a:t>
            </a:r>
            <a:endParaRPr lang="nl-NL"/>
          </a:p>
          <a:p>
            <a:pPr lvl="1"/>
            <a:r>
              <a:rPr lang="nl-NL">
                <a:latin typeface="Calibri"/>
                <a:cs typeface="Calibri"/>
              </a:rPr>
              <a:t>Voldoende bemesting, zonder overbemesting</a:t>
            </a:r>
            <a:endParaRPr lang="nl-NL"/>
          </a:p>
          <a:p>
            <a:pPr lvl="2" indent="-287020"/>
            <a:r>
              <a:rPr lang="nl-NL">
                <a:latin typeface="Calibri"/>
                <a:cs typeface="Calibri"/>
              </a:rPr>
              <a:t>Te weinig stikstof in prei</a:t>
            </a:r>
          </a:p>
          <a:p>
            <a:pPr marL="1150620" lvl="3" indent="-287020"/>
            <a:r>
              <a:rPr lang="nl-NL">
                <a:latin typeface="Calibri"/>
                <a:cs typeface="Calibri"/>
              </a:rPr>
              <a:t>Bleek </a:t>
            </a:r>
            <a:endParaRPr lang="en-US">
              <a:latin typeface="Calibri"/>
              <a:cs typeface="Calibri"/>
            </a:endParaRPr>
          </a:p>
          <a:p>
            <a:pPr marL="1150620" lvl="3" indent="-287020"/>
            <a:r>
              <a:rPr lang="nl-NL">
                <a:latin typeface="Calibri"/>
                <a:cs typeface="Calibri"/>
              </a:rPr>
              <a:t>Verlaagde opbrengst</a:t>
            </a:r>
            <a:endParaRPr lang="en-US">
              <a:latin typeface="Calibri"/>
              <a:cs typeface="Calibri"/>
            </a:endParaRPr>
          </a:p>
          <a:p>
            <a:pPr marL="1150620" lvl="3" indent="-287020"/>
            <a:r>
              <a:rPr lang="nl-NL">
                <a:latin typeface="Calibri"/>
                <a:cs typeface="Calibri"/>
              </a:rPr>
              <a:t>Lagere sortering kwaliteit</a:t>
            </a:r>
            <a:endParaRPr lang="nl-NL"/>
          </a:p>
          <a:p>
            <a:pPr lvl="2" indent="-287020"/>
            <a:r>
              <a:rPr lang="nl-NL">
                <a:latin typeface="Calibri"/>
                <a:cs typeface="Calibri"/>
              </a:rPr>
              <a:t>Te veel stikstof in prei</a:t>
            </a:r>
          </a:p>
          <a:p>
            <a:pPr marL="1150620" lvl="3" indent="-287020"/>
            <a:r>
              <a:rPr lang="nl-NL">
                <a:latin typeface="Calibri"/>
                <a:cs typeface="Calibri"/>
              </a:rPr>
              <a:t>Meer bladbreuk</a:t>
            </a:r>
            <a:endParaRPr lang="nl-NL"/>
          </a:p>
          <a:p>
            <a:pPr marL="1150620" lvl="3" indent="-287020"/>
            <a:r>
              <a:rPr lang="nl-NL">
                <a:latin typeface="Calibri"/>
                <a:cs typeface="Calibri"/>
              </a:rPr>
              <a:t>Hoger risico op bacterieziekten </a:t>
            </a:r>
          </a:p>
          <a:p>
            <a:pPr marL="1150620" lvl="3" indent="-287020"/>
            <a:r>
              <a:rPr lang="nl">
                <a:latin typeface="Calibri"/>
                <a:cs typeface="Calibri"/>
              </a:rPr>
              <a:t>Meer kan op bruine schachtstrepen door stikstofpieken</a:t>
            </a:r>
            <a:endParaRPr lang="nl-NL">
              <a:latin typeface="Calibri"/>
              <a:cs typeface="Calibri"/>
            </a:endParaRPr>
          </a:p>
          <a:p>
            <a:pPr lvl="1">
              <a:buChar char="•"/>
            </a:pPr>
            <a:r>
              <a:rPr lang="nl-NL">
                <a:latin typeface="Calibri"/>
                <a:cs typeface="Calibri"/>
              </a:rPr>
              <a:t>Inschatten van de mineralisatie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601639-5573-4ECC-B754-A7D1C2718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DCCD51-8009-45FF-A291-4E99BD70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5</a:t>
            </a:fld>
            <a:endParaRPr lang="nl-BE"/>
          </a:p>
        </p:txBody>
      </p:sp>
      <p:pic>
        <p:nvPicPr>
          <p:cNvPr id="7" name="Afbeelding 14" descr="Afbeelding met groente, boon, verschillend&#10;&#10;Automatisch gegenereerde beschrijving">
            <a:extLst>
              <a:ext uri="{FF2B5EF4-FFF2-40B4-BE49-F238E27FC236}">
                <a16:creationId xmlns:a16="http://schemas.microsoft.com/office/drawing/2014/main" id="{404227C1-943B-424F-9F50-8A60F7C89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6" r="188" b="2222"/>
          <a:stretch/>
        </p:blipFill>
        <p:spPr>
          <a:xfrm>
            <a:off x="5752029" y="2398449"/>
            <a:ext cx="2647226" cy="21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D46D3-101A-4ADB-B549-59213FE5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Uitdagingen op het bedrijf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7EDD34-7DBA-4FD5-BC36-EEA73BDACB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sz="2000" dirty="0">
                <a:latin typeface="Calibri"/>
                <a:cs typeface="Calibri"/>
              </a:rPr>
              <a:t>Bemesting in zomerprei volgens het 4'principe</a:t>
            </a:r>
            <a:endParaRPr lang="nl-NL" sz="2000" dirty="0"/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endParaRPr lang="nl-NL" sz="2000" dirty="0">
              <a:latin typeface="Calibri"/>
              <a:cs typeface="Calibri"/>
            </a:endParaRPr>
          </a:p>
          <a:p>
            <a:pPr lvl="1"/>
            <a:endParaRPr lang="nl-NL" dirty="0"/>
          </a:p>
          <a:p>
            <a:pPr lvl="2" indent="-287020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52C1F7-D057-4E8B-93D1-134AA5F85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FA473C8-1F36-4331-85D9-10EBE94BD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6</a:t>
            </a:fld>
            <a:endParaRPr lang="nl-BE"/>
          </a:p>
        </p:txBody>
      </p:sp>
      <p:pic>
        <p:nvPicPr>
          <p:cNvPr id="6" name="Afbeelding 6" descr="Afbeelding met tekst, gras, outdoor-object, landbouwmachine&#10;&#10;Automatisch gegenereerde beschrijving">
            <a:extLst>
              <a:ext uri="{FF2B5EF4-FFF2-40B4-BE49-F238E27FC236}">
                <a16:creationId xmlns:a16="http://schemas.microsoft.com/office/drawing/2014/main" id="{24C89A9A-57A5-4B23-A24B-30C860498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11" y="2112298"/>
            <a:ext cx="5157987" cy="36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FA93-DB81-468C-8B5C-AF58956E6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Uitdagingen op het bedrijf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12011-09D2-4ABF-A2BF-9FA7D8E41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EC726-AA4A-4D4D-8F0C-A6DDC9570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7</a:t>
            </a:fld>
            <a:endParaRPr lang="nl-BE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6E12CC9-00C1-4724-9120-E8F0B897E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71" y="1357163"/>
            <a:ext cx="8330000" cy="4435265"/>
          </a:xfrm>
        </p:spPr>
        <p:txBody>
          <a:bodyPr vert="horz" lIns="0" tIns="0" rIns="0" bIns="0" rtlCol="0" anchor="t">
            <a:noAutofit/>
          </a:bodyPr>
          <a:lstStyle/>
          <a:p>
            <a:pPr marL="269875" lvl="1" indent="0">
              <a:buNone/>
            </a:pPr>
            <a:r>
              <a:rPr lang="nl-NL" dirty="0">
                <a:latin typeface="Calibri"/>
                <a:cs typeface="Calibri"/>
              </a:rPr>
              <a:t>Bemesting in zomerprei volgens het 4'principe</a:t>
            </a:r>
          </a:p>
          <a:p>
            <a:pPr lvl="1"/>
            <a:r>
              <a:rPr lang="nl-NL" dirty="0">
                <a:latin typeface="Calibri"/>
                <a:cs typeface="Calibri"/>
              </a:rPr>
              <a:t>Plantdatum 2/3/2021</a:t>
            </a:r>
            <a:endParaRPr lang="nl-NL" dirty="0"/>
          </a:p>
          <a:p>
            <a:pPr lvl="1"/>
            <a:r>
              <a:rPr lang="nl-NL" dirty="0">
                <a:latin typeface="Calibri"/>
                <a:cs typeface="Calibri"/>
              </a:rPr>
              <a:t>Start – en </a:t>
            </a:r>
            <a:r>
              <a:rPr lang="nl-NL" dirty="0" err="1">
                <a:latin typeface="Calibri"/>
                <a:cs typeface="Calibri"/>
              </a:rPr>
              <a:t>bijbemesting</a:t>
            </a:r>
            <a:r>
              <a:rPr lang="nl-NL" dirty="0">
                <a:latin typeface="Calibri"/>
                <a:cs typeface="Calibri"/>
              </a:rPr>
              <a:t> </a:t>
            </a:r>
          </a:p>
          <a:p>
            <a:pPr lvl="2" indent="-287020"/>
            <a:r>
              <a:rPr lang="nl-NL" dirty="0">
                <a:latin typeface="Calibri"/>
                <a:cs typeface="Calibri"/>
              </a:rPr>
              <a:t>Dosis o.b.v. KNS advies</a:t>
            </a:r>
          </a:p>
          <a:p>
            <a:pPr lvl="2" indent="-287020"/>
            <a:r>
              <a:rPr lang="nl-NL" dirty="0">
                <a:latin typeface="Calibri"/>
                <a:cs typeface="Calibri"/>
              </a:rPr>
              <a:t>Techniek</a:t>
            </a:r>
          </a:p>
          <a:p>
            <a:pPr marL="1150620" lvl="3" indent="-287020"/>
            <a:r>
              <a:rPr lang="nl-NL" dirty="0">
                <a:latin typeface="Calibri"/>
                <a:cs typeface="Calibri"/>
              </a:rPr>
              <a:t>Rijenbemesting + type meststof</a:t>
            </a:r>
            <a:endParaRPr lang="en-US" dirty="0">
              <a:latin typeface="Calibri"/>
              <a:cs typeface="Calibri"/>
            </a:endParaRPr>
          </a:p>
          <a:p>
            <a:pPr lvl="2" indent="-287020"/>
            <a:r>
              <a:rPr lang="nl-NL" dirty="0">
                <a:latin typeface="Calibri"/>
                <a:cs typeface="Calibri"/>
              </a:rPr>
              <a:t>Oogst: 23/6/2021</a:t>
            </a:r>
            <a:endParaRPr lang="en-US" dirty="0">
              <a:latin typeface="Calibri"/>
              <a:cs typeface="Calibri"/>
            </a:endParaRPr>
          </a:p>
          <a:p>
            <a:pPr lvl="2" indent="-287020"/>
            <a:r>
              <a:rPr lang="nl-NL" dirty="0">
                <a:latin typeface="Calibri"/>
                <a:cs typeface="Calibri"/>
              </a:rPr>
              <a:t>Inzaai vanggewas (Japanse haver): 1/7/2021</a:t>
            </a:r>
            <a:endParaRPr lang="en-US" dirty="0">
              <a:latin typeface="Calibri"/>
              <a:cs typeface="Calibri"/>
            </a:endParaRPr>
          </a:p>
          <a:p>
            <a:pPr lvl="2" indent="-287020"/>
            <a:r>
              <a:rPr lang="nl-NL" dirty="0">
                <a:latin typeface="Calibri"/>
                <a:cs typeface="Calibri"/>
              </a:rPr>
              <a:t>Opvolging van de hoeveelheid reststikstof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9948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080A4-B413-4360-B568-ABDE5500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cs typeface="Calibri"/>
              </a:rPr>
              <a:t>Uitdagingen op het bedrijf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BF8BF1-8D11-477F-A4AA-287BBA364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dirty="0">
                <a:highlight>
                  <a:srgbClr val="FFFF00"/>
                </a:highlight>
                <a:latin typeface="Calibri"/>
                <a:cs typeface="Calibri"/>
              </a:rPr>
              <a:t>Invoegen filmpje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DE2B80-191C-4008-B016-FCB490BE0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55C15A-53F0-4E19-849D-C315FCBB7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109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90B83-AF94-46B8-AD13-4D43C32A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8" y="113998"/>
            <a:ext cx="7708899" cy="1116000"/>
          </a:xfrm>
        </p:spPr>
        <p:txBody>
          <a:bodyPr/>
          <a:lstStyle/>
          <a:p>
            <a:r>
              <a:rPr lang="nl-NL" dirty="0">
                <a:latin typeface="Calibri"/>
                <a:cs typeface="Calibri"/>
              </a:rPr>
              <a:t>KNS systeem: JUISTE DOSIS – JUISTE TIJDSTIP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BFA102-77F2-4032-A435-8CC5039E3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930" y="1374507"/>
            <a:ext cx="7836000" cy="44670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l-NL" b="1" err="1">
                <a:latin typeface="Calibri"/>
                <a:cs typeface="Calibri"/>
              </a:rPr>
              <a:t>K</a:t>
            </a:r>
            <a:r>
              <a:rPr lang="nl-NL" err="1">
                <a:latin typeface="Calibri"/>
                <a:cs typeface="Calibri"/>
              </a:rPr>
              <a:t>ultur-begleitenden</a:t>
            </a:r>
            <a:r>
              <a:rPr lang="nl-NL">
                <a:latin typeface="Calibri"/>
                <a:cs typeface="Calibri"/>
              </a:rPr>
              <a:t> </a:t>
            </a:r>
            <a:r>
              <a:rPr lang="nl-NL" b="1" err="1">
                <a:latin typeface="Calibri"/>
                <a:cs typeface="Calibri"/>
              </a:rPr>
              <a:t>N</a:t>
            </a:r>
            <a:r>
              <a:rPr lang="nl-NL" err="1">
                <a:latin typeface="Calibri"/>
                <a:cs typeface="Calibri"/>
              </a:rPr>
              <a:t>min-</a:t>
            </a:r>
            <a:r>
              <a:rPr lang="nl-NL" b="1" err="1">
                <a:latin typeface="Calibri"/>
                <a:cs typeface="Calibri"/>
              </a:rPr>
              <a:t>s</a:t>
            </a:r>
            <a:r>
              <a:rPr lang="nl-NL" err="1">
                <a:latin typeface="Calibri"/>
                <a:cs typeface="Calibri"/>
              </a:rPr>
              <a:t>ollwert</a:t>
            </a:r>
            <a:r>
              <a:rPr lang="nl-NL">
                <a:latin typeface="Calibri"/>
                <a:cs typeface="Calibri"/>
              </a:rPr>
              <a:t> system</a:t>
            </a: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Duits systeem op basis van streefwaarde voor N (eind ’80)</a:t>
            </a:r>
            <a:endParaRPr lang="nl-NL"/>
          </a:p>
          <a:p>
            <a:pPr marL="0" indent="0">
              <a:buNone/>
            </a:pPr>
            <a:endParaRPr lang="nl-NL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Basisprincipe:  Meten is weten!</a:t>
            </a:r>
            <a:endParaRPr lang="nl-NL"/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Voorkomen dat N niet te snel naar diepere lagen uitzakt</a:t>
            </a:r>
            <a:endParaRPr lang="en-US"/>
          </a:p>
          <a:p>
            <a:pPr marL="0" indent="0">
              <a:buNone/>
            </a:pPr>
            <a:r>
              <a:rPr lang="nl-NL"/>
              <a:t>Onvoorspelbare factoren opvangen</a:t>
            </a:r>
            <a:endParaRPr lang="en-US"/>
          </a:p>
          <a:p>
            <a:pPr marL="0" indent="0">
              <a:buNone/>
            </a:pPr>
            <a:r>
              <a:rPr lang="nl-NL">
                <a:latin typeface="Calibri"/>
                <a:cs typeface="Calibri"/>
              </a:rPr>
              <a:t>Stikstof dieper dan de </a:t>
            </a:r>
            <a:r>
              <a:rPr lang="nl-NL" err="1">
                <a:latin typeface="Calibri"/>
                <a:cs typeface="Calibri"/>
              </a:rPr>
              <a:t>bewortelbare</a:t>
            </a:r>
            <a:r>
              <a:rPr lang="nl-NL">
                <a:latin typeface="Calibri"/>
                <a:cs typeface="Calibri"/>
              </a:rPr>
              <a:t> laag is bijdrage aan nitraatresidu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8672E1-5A0A-4480-A2AE-B1B992A62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9B3545-B054-4AB8-8E27-EDB46B952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19/11/2021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9</a:t>
            </a:fld>
            <a:endParaRPr lang="nl-BE"/>
          </a:p>
        </p:txBody>
      </p:sp>
      <p:pic>
        <p:nvPicPr>
          <p:cNvPr id="6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7F8B2C38-8126-405A-BE05-E606D3FC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446" y="3805437"/>
            <a:ext cx="5787686" cy="305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89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52cae81b6194bd16eadea47d2b42b73440dd"/>
</p:tagLst>
</file>

<file path=ppt/theme/theme1.xml><?xml version="1.0" encoding="utf-8"?>
<a:theme xmlns:a="http://schemas.openxmlformats.org/drawingml/2006/main" name="VLM+entiteiten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M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sjabloon_VLM_Vlaamse_entiteiten.potx" id="{2BCD2CD8-5ACE-4E0A-9126-AC698089F373}" vid="{225240D1-4AEC-4C08-AD05-5BBA49544E3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F4EA3292D1F48AFEB1C731B31F73D" ma:contentTypeVersion="35" ma:contentTypeDescription="Een nieuw document maken." ma:contentTypeScope="" ma:versionID="20e0fc173fe55bf54d942171100d1f7f">
  <xsd:schema xmlns:xsd="http://www.w3.org/2001/XMLSchema" xmlns:xs="http://www.w3.org/2001/XMLSchema" xmlns:p="http://schemas.microsoft.com/office/2006/metadata/properties" xmlns:ns2="5868e980-32fc-4bc8-9921-0ef5cd20c4f2" xmlns:ns3="b309c5da-d3a7-462f-8e88-3ff98787d4cb" targetNamespace="http://schemas.microsoft.com/office/2006/metadata/properties" ma:root="true" ma:fieldsID="00ee03f2869d82e43299b23d56e3070c" ns2:_="" ns3:_="">
    <xsd:import namespace="5868e980-32fc-4bc8-9921-0ef5cd20c4f2"/>
    <xsd:import namespace="b309c5da-d3a7-462f-8e88-3ff98787d4cb"/>
    <xsd:element name="properties">
      <xsd:complexType>
        <xsd:sequence>
          <xsd:element name="documentManagement">
            <xsd:complexType>
              <xsd:all>
                <xsd:element ref="ns2:Jaar" minOccurs="0"/>
                <xsd:element ref="ns2:Documenttype" minOccurs="0"/>
                <xsd:element ref="ns2:Fase" minOccurs="0"/>
                <xsd:element ref="ns2:Lijn" minOccurs="0"/>
                <xsd:element ref="ns2:Provincie" minOccurs="0"/>
                <xsd:element ref="ns2:Regio" minOccurs="0"/>
                <xsd:element ref="ns2:TypeBegeleiding" minOccurs="0"/>
                <xsd:element ref="ns2:Bedrijf" minOccurs="0"/>
                <xsd:element ref="ns2:Activiteit" minOccurs="0"/>
                <xsd:element ref="ns2:l48201467e364a348c4c17a64f497723" minOccurs="0"/>
                <xsd:element ref="ns3:TaxCatchAll" minOccurs="0"/>
                <xsd:element ref="ns2:fb22c66606784ce0886c817c4b81a9c9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e980-32fc-4bc8-9921-0ef5cd20c4f2" elementFormDefault="qualified">
    <xsd:import namespace="http://schemas.microsoft.com/office/2006/documentManagement/types"/>
    <xsd:import namespace="http://schemas.microsoft.com/office/infopath/2007/PartnerControls"/>
    <xsd:element name="Jaar" ma:index="2" nillable="true" ma:displayName="Jaar" ma:default="2021" ma:format="Dropdown" ma:internalName="Jaar" ma:readOnly="false">
      <xsd:simpleType>
        <xsd:restriction base="dms:Text">
          <xsd:maxLength value="255"/>
        </xsd:restriction>
      </xsd:simpleType>
    </xsd:element>
    <xsd:element name="Documenttype" ma:index="3" nillable="true" ma:displayName="Documenttype" ma:format="Dropdown" ma:internalName="Documenttype">
      <xsd:simpleType>
        <xsd:restriction base="dms:Choice">
          <xsd:enumeration value="Evaluatieverslag"/>
          <xsd:enumeration value="Presentatie"/>
          <xsd:enumeration value="Actieplan"/>
          <xsd:enumeration value="Offerte"/>
          <xsd:enumeration value="Bedrijfsfiche"/>
          <xsd:enumeration value="Jaarverslag"/>
          <xsd:enumeration value="Checklist"/>
          <xsd:enumeration value="Werkgroepverslag"/>
        </xsd:restriction>
      </xsd:simpleType>
    </xsd:element>
    <xsd:element name="Fase" ma:index="4" nillable="true" ma:displayName="Fase" ma:format="Dropdown" ma:internalName="Fase" ma:readOnly="false">
      <xsd:simpleType>
        <xsd:restriction base="dms:Choice">
          <xsd:enumeration value="Installatie"/>
          <xsd:enumeration value="Primair"/>
          <xsd:enumeration value="Secundair"/>
        </xsd:restriction>
      </xsd:simpleType>
    </xsd:element>
    <xsd:element name="Lijn" ma:index="5" nillable="true" ma:displayName="Lijn" ma:default="Frontoffice" ma:format="Dropdown" ma:internalName="Lijn" ma:readOnly="false">
      <xsd:simpleType>
        <xsd:restriction base="dms:Choice">
          <xsd:enumeration value="Backoffice"/>
          <xsd:enumeration value="Frontoffice"/>
          <xsd:enumeration value="Centrale"/>
        </xsd:restriction>
      </xsd:simpleType>
    </xsd:element>
    <xsd:element name="Provincie" ma:index="8" nillable="true" ma:displayName="Provincie" ma:format="Dropdown" ma:internalName="Provincie" ma:readOnly="false">
      <xsd:simpleType>
        <xsd:restriction base="dms:Choice">
          <xsd:enumeration value="Antwerpen"/>
          <xsd:enumeration value="Oost-Vlaanderen"/>
          <xsd:enumeration value="Limburg"/>
          <xsd:enumeration value="Vlaams-Brabant"/>
          <xsd:enumeration value="West-Vlaanderen"/>
        </xsd:restriction>
      </xsd:simpleType>
    </xsd:element>
    <xsd:element name="Regio" ma:index="9" nillable="true" ma:displayName="Regio" ma:format="Dropdown" ma:internalName="Regio" ma:readOnly="false">
      <xsd:simpleType>
        <xsd:restriction base="dms:Choice">
          <xsd:enumeration value="Antwerpse Kempen"/>
          <xsd:enumeration value="Antwerpen-Mechelen"/>
          <xsd:enumeration value="Brugse Ommeland"/>
          <xsd:enumeration value="Groene Gordel"/>
          <xsd:enumeration value="Haspengouw"/>
          <xsd:enumeration value="Kust"/>
          <xsd:enumeration value="Leiestreek"/>
          <xsd:enumeration value="Limburgse Kempen"/>
          <xsd:enumeration value="Maasland"/>
          <xsd:enumeration value="Meetjesland"/>
          <xsd:enumeration value="Vlaamse Ardennen"/>
          <xsd:enumeration value="Voerstreek"/>
          <xsd:enumeration value="Waasland"/>
          <xsd:enumeration value="Westhoek"/>
        </xsd:restriction>
      </xsd:simpleType>
    </xsd:element>
    <xsd:element name="TypeBegeleiding" ma:index="10" nillable="true" ma:displayName="Type begeleiding" ma:format="Dropdown" ma:internalName="TypeBegeleiding" ma:readOnly="false">
      <xsd:simpleType>
        <xsd:restriction base="dms:Choice">
          <xsd:enumeration value="Focus"/>
          <xsd:enumeration value="Thematisch"/>
          <xsd:enumeration value="Individueel"/>
        </xsd:restriction>
      </xsd:simpleType>
    </xsd:element>
    <xsd:element name="Bedrijf" ma:index="11" nillable="true" ma:displayName="Bedrijf" ma:internalName="Bedrijf" ma:readOnly="false">
      <xsd:simpleType>
        <xsd:restriction base="dms:Text">
          <xsd:maxLength value="255"/>
        </xsd:restriction>
      </xsd:simpleType>
    </xsd:element>
    <xsd:element name="Activiteit" ma:index="12" nillable="true" ma:displayName="Activiteit" ma:format="Dropdown" ma:internalName="Activiteit" ma:readOnly="false">
      <xsd:simpleType>
        <xsd:restriction base="dms:Choice">
          <xsd:enumeration value="Thematische uitwisselingsmomenten (TUM)"/>
          <xsd:enumeration value="Individuele begeleiding (IB)"/>
          <xsd:enumeration value="Focusgroepen (FG)"/>
        </xsd:restriction>
      </xsd:simpleType>
    </xsd:element>
    <xsd:element name="l48201467e364a348c4c17a64f497723" ma:index="13" nillable="true" ma:taxonomy="true" ma:internalName="l48201467e364a348c4c17a64f497723" ma:taxonomyFieldName="Taak" ma:displayName="Taak" ma:readOnly="false" ma:default="" ma:fieldId="{54820146-7e36-4a34-8c4c-17a64f497723}" ma:sspId="3a69a4d2-25dc-4c4a-9377-e4789e10c47d" ma:termSetId="b29580e1-c158-40bb-b33d-40d97e90f78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b22c66606784ce0886c817c4b81a9c9" ma:index="16" nillable="true" ma:taxonomy="true" ma:internalName="fb22c66606784ce0886c817c4b81a9c9" ma:taxonomyFieldName="Thema" ma:displayName="Thema" ma:readOnly="false" ma:default="" ma:fieldId="{fb22c666-0678-4ce0-886c-817c4b81a9c9}" ma:sspId="3a69a4d2-25dc-4c4a-9377-e4789e10c47d" ma:termSetId="c415c64f-c763-4031-87ad-ec6a73cfe59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7" nillable="true" ma:displayName="Tags" ma:internalName="MediaServiceAutoTags" ma:readOnly="true">
      <xsd:simpleType>
        <xsd:restriction base="dms:Text"/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09c5da-d3a7-462f-8e88-3ff98787d4c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9fb73c6-e217-40c2-98c3-6e8e83d7bb8a}" ma:internalName="TaxCatchAll" ma:readOnly="false" ma:showField="CatchAllData" ma:web="b309c5da-d3a7-462f-8e88-3ff98787d4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aar xmlns="5868e980-32fc-4bc8-9921-0ef5cd20c4f2">2021</Jaar>
    <Regio xmlns="5868e980-32fc-4bc8-9921-0ef5cd20c4f2" xsi:nil="true"/>
    <Fase xmlns="5868e980-32fc-4bc8-9921-0ef5cd20c4f2" xsi:nil="true"/>
    <Provincie xmlns="5868e980-32fc-4bc8-9921-0ef5cd20c4f2" xsi:nil="true"/>
    <TaxCatchAll xmlns="b309c5da-d3a7-462f-8e88-3ff98787d4cb" xsi:nil="true"/>
    <l48201467e364a348c4c17a64f497723 xmlns="5868e980-32fc-4bc8-9921-0ef5cd20c4f2">
      <Terms xmlns="http://schemas.microsoft.com/office/infopath/2007/PartnerControls"/>
    </l48201467e364a348c4c17a64f497723>
    <Bedrijf xmlns="5868e980-32fc-4bc8-9921-0ef5cd20c4f2" xsi:nil="true"/>
    <fb22c66606784ce0886c817c4b81a9c9 xmlns="5868e980-32fc-4bc8-9921-0ef5cd20c4f2">
      <Terms xmlns="http://schemas.microsoft.com/office/infopath/2007/PartnerControls"/>
    </fb22c66606784ce0886c817c4b81a9c9>
    <Lijn xmlns="5868e980-32fc-4bc8-9921-0ef5cd20c4f2">Frontoffice</Lijn>
    <TypeBegeleiding xmlns="5868e980-32fc-4bc8-9921-0ef5cd20c4f2" xsi:nil="true"/>
    <Activiteit xmlns="5868e980-32fc-4bc8-9921-0ef5cd20c4f2" xsi:nil="true"/>
    <Documenttype xmlns="5868e980-32fc-4bc8-9921-0ef5cd20c4f2" xsi:nil="true"/>
  </documentManagement>
</p:properties>
</file>

<file path=customXml/itemProps1.xml><?xml version="1.0" encoding="utf-8"?>
<ds:datastoreItem xmlns:ds="http://schemas.openxmlformats.org/officeDocument/2006/customXml" ds:itemID="{563440DF-2AF7-478D-94BA-58959422E8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1EFC7C-7152-4DE0-9B82-0BE0C52789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8e980-32fc-4bc8-9921-0ef5cd20c4f2"/>
    <ds:schemaRef ds:uri="b309c5da-d3a7-462f-8e88-3ff98787d4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F9962C-A0CE-4EB1-B936-56C49186E1CE}">
  <ds:schemaRefs>
    <ds:schemaRef ds:uri="5868e980-32fc-4bc8-9921-0ef5cd20c4f2"/>
    <ds:schemaRef ds:uri="b309c5da-d3a7-462f-8e88-3ff98787d4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Diavoorstelling (4:3)</PresentationFormat>
  <Slides>42</Slides>
  <Notes>4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3" baseType="lpstr">
      <vt:lpstr>VLM+entiteiten</vt:lpstr>
      <vt:lpstr>Optimalisatie bemesting in prei:  Tijdstip Dosis Techniek</vt:lpstr>
      <vt:lpstr>Programma</vt:lpstr>
      <vt:lpstr>Optimalisatie bemesting in prei:  tijdstip dosis techniek</vt:lpstr>
      <vt:lpstr>Voorstelling bedrijf Frans en Wouters</vt:lpstr>
      <vt:lpstr>Uitdaging op het bedrijf</vt:lpstr>
      <vt:lpstr>Uitdagingen op het bedrijf</vt:lpstr>
      <vt:lpstr>Uitdagingen op het bedrijf</vt:lpstr>
      <vt:lpstr>Uitdagingen op het bedrijf</vt:lpstr>
      <vt:lpstr>KNS systeem: JUISTE DOSIS – JUISTE TIJDSTIP</vt:lpstr>
      <vt:lpstr>KNS systeem</vt:lpstr>
      <vt:lpstr>KNS systeem</vt:lpstr>
      <vt:lpstr> KNS systeem -  zomerprei</vt:lpstr>
      <vt:lpstr>Juiste dosis: KNS systeem -  zomerprei</vt:lpstr>
      <vt:lpstr>KNS systeem -  zomerprei</vt:lpstr>
      <vt:lpstr>Juiste meststof</vt:lpstr>
      <vt:lpstr>Juiste meststof</vt:lpstr>
      <vt:lpstr>Juiste meststof</vt:lpstr>
      <vt:lpstr>Juiste techniek rijenbemesting</vt:lpstr>
      <vt:lpstr>Juiste techniek: rijenbemesting</vt:lpstr>
      <vt:lpstr>Juiste techniek: rijenbemesting</vt:lpstr>
      <vt:lpstr>Juiste techniek: rijenbemesting: </vt:lpstr>
      <vt:lpstr>Juiste techniek: rijenbemesting</vt:lpstr>
      <vt:lpstr>Juiste techniek: rijenbemesting</vt:lpstr>
      <vt:lpstr>Juiste techniek: rijenbemesting</vt:lpstr>
      <vt:lpstr>Juiste techniek: rijenbemesting</vt:lpstr>
      <vt:lpstr>Juiste techniek: rijenbemesting</vt:lpstr>
      <vt:lpstr>oogst</vt:lpstr>
      <vt:lpstr>Juiste praktijk: inzaaien van vanggewas</vt:lpstr>
      <vt:lpstr>Juiste praktijk: inzaaien van vanggewas N-opname</vt:lpstr>
      <vt:lpstr>Juiste praktijk: inzaaien van vanggewas</vt:lpstr>
      <vt:lpstr>Juiste praktijk: inzaaien van vanggewas</vt:lpstr>
      <vt:lpstr>Juiste praktijk: inzaaien van vanggewas - opbouw C</vt:lpstr>
      <vt:lpstr>Conclusies</vt:lpstr>
      <vt:lpstr>Conclusies</vt:lpstr>
      <vt:lpstr>Conclusies</vt:lpstr>
      <vt:lpstr>Conclusies</vt:lpstr>
      <vt:lpstr>Interactie/vragen</vt:lpstr>
      <vt:lpstr>Discussiemoment</vt:lpstr>
      <vt:lpstr>Wat biedt B3W nog? </vt:lpstr>
      <vt:lpstr>Wat biedt B3W nog</vt:lpstr>
      <vt:lpstr>Meer informatie</vt:lpstr>
      <vt:lpstr>PowerPoint-presentatie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Sigrid Verhaeghe</dc:creator>
  <cp:revision>1193</cp:revision>
  <dcterms:created xsi:type="dcterms:W3CDTF">2021-02-04T20:43:24Z</dcterms:created>
  <dcterms:modified xsi:type="dcterms:W3CDTF">2021-11-19T08:32:00Z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0x010100853F4EA3292D1F48AFEB1C731B31F73D</vt:lpwstr>
  </property>
  <property fmtid="{D5CDD505-2E9C-101B-9397-08002B2CF9AE}" pid="3" name="_dlc_DocIdItemGuid">
    <vt:lpwstr>237ca4cc-42c7-44be-850a-d6e104ae50bb</vt:lpwstr>
  </property>
  <property fmtid="{D5CDD505-2E9C-101B-9397-08002B2CF9AE}" pid="4" name="TaxKeyword">
    <vt:lpwstr/>
  </property>
  <property fmtid="{D5CDD505-2E9C-101B-9397-08002B2CF9AE}" pid="5" name="MetadataThema">
    <vt:lpwstr>312;#VLM-intranet|a8f49663-4e45-44ba-b39b-605ac4cb7680</vt:lpwstr>
  </property>
  <property fmtid="{D5CDD505-2E9C-101B-9397-08002B2CF9AE}" pid="6" name="MetadataProject">
    <vt:lpwstr/>
  </property>
  <property fmtid="{D5CDD505-2E9C-101B-9397-08002B2CF9AE}" pid="7" name="URL">
    <vt:lpwstr/>
  </property>
  <property fmtid="{D5CDD505-2E9C-101B-9397-08002B2CF9AE}" pid="8" name="DocumentSetDescription">
    <vt:lpwstr/>
  </property>
  <property fmtid="{D5CDD505-2E9C-101B-9397-08002B2CF9AE}" pid="9" name="wic_System_Copyright">
    <vt:lpwstr/>
  </property>
  <property fmtid="{D5CDD505-2E9C-101B-9397-08002B2CF9AE}" pid="10" name="Taak">
    <vt:lpwstr/>
  </property>
  <property fmtid="{D5CDD505-2E9C-101B-9397-08002B2CF9AE}" pid="11" name="Thema">
    <vt:lpwstr/>
  </property>
</Properties>
</file>